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3" r:id="rId5"/>
    <p:sldMasterId id="2147483654"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Lst>
  <p:sldSz cy="5143500" cx="9144000"/>
  <p:notesSz cx="6858000" cy="9144000"/>
  <p:embeddedFontLst>
    <p:embeddedFont>
      <p:font typeface="Lexend SemiBold"/>
      <p:regular r:id="rId32"/>
      <p:bold r:id="rId33"/>
    </p:embeddedFont>
    <p:embeddedFont>
      <p:font typeface="Lexend Light"/>
      <p:regular r:id="rId34"/>
      <p:bold r:id="rId35"/>
    </p:embeddedFont>
    <p:embeddedFont>
      <p:font typeface="Lexend Medium"/>
      <p:regular r:id="rId36"/>
      <p:bold r:id="rId37"/>
    </p:embeddedFont>
    <p:embeddedFont>
      <p:font typeface="Lexend"/>
      <p:regular r:id="rId38"/>
      <p:bold r:id="rId39"/>
    </p:embeddedFont>
    <p:embeddedFont>
      <p:font typeface="Helvetica Neue Light"/>
      <p:regular r:id="rId40"/>
      <p:bold r:id="rId41"/>
      <p:italic r:id="rId42"/>
      <p:boldItalic r:id="rId43"/>
    </p:embeddedFont>
    <p:embeddedFont>
      <p:font typeface="Karla"/>
      <p:regular r:id="rId44"/>
      <p:bold r:id="rId45"/>
      <p:italic r:id="rId46"/>
      <p:boldItalic r:id="rId4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3655787-7D55-4FE8-99EF-8A72A24A73C4}">
  <a:tblStyle styleId="{F3655787-7D55-4FE8-99EF-8A72A24A73C4}"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HelveticaNeueLight-regular.fntdata"/><Relationship Id="rId20" Type="http://schemas.openxmlformats.org/officeDocument/2006/relationships/slide" Target="slides/slide13.xml"/><Relationship Id="rId42" Type="http://schemas.openxmlformats.org/officeDocument/2006/relationships/font" Target="fonts/HelveticaNeueLight-italic.fntdata"/><Relationship Id="rId41" Type="http://schemas.openxmlformats.org/officeDocument/2006/relationships/font" Target="fonts/HelveticaNeueLight-bold.fntdata"/><Relationship Id="rId22" Type="http://schemas.openxmlformats.org/officeDocument/2006/relationships/slide" Target="slides/slide15.xml"/><Relationship Id="rId44" Type="http://schemas.openxmlformats.org/officeDocument/2006/relationships/font" Target="fonts/Karla-regular.fntdata"/><Relationship Id="rId21" Type="http://schemas.openxmlformats.org/officeDocument/2006/relationships/slide" Target="slides/slide14.xml"/><Relationship Id="rId43" Type="http://schemas.openxmlformats.org/officeDocument/2006/relationships/font" Target="fonts/HelveticaNeueLight-boldItalic.fntdata"/><Relationship Id="rId24" Type="http://schemas.openxmlformats.org/officeDocument/2006/relationships/slide" Target="slides/slide17.xml"/><Relationship Id="rId46" Type="http://schemas.openxmlformats.org/officeDocument/2006/relationships/font" Target="fonts/Karla-italic.fntdata"/><Relationship Id="rId23" Type="http://schemas.openxmlformats.org/officeDocument/2006/relationships/slide" Target="slides/slide16.xml"/><Relationship Id="rId45" Type="http://schemas.openxmlformats.org/officeDocument/2006/relationships/font" Target="fonts/Karla-bold.fntdata"/><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26" Type="http://schemas.openxmlformats.org/officeDocument/2006/relationships/slide" Target="slides/slide19.xml"/><Relationship Id="rId25" Type="http://schemas.openxmlformats.org/officeDocument/2006/relationships/slide" Target="slides/slide18.xml"/><Relationship Id="rId47" Type="http://schemas.openxmlformats.org/officeDocument/2006/relationships/font" Target="fonts/Karla-boldItalic.fntdata"/><Relationship Id="rId28" Type="http://schemas.openxmlformats.org/officeDocument/2006/relationships/slide" Target="slides/slide21.xml"/><Relationship Id="rId27" Type="http://schemas.openxmlformats.org/officeDocument/2006/relationships/slide" Target="slides/slide20.xml"/><Relationship Id="rId5" Type="http://schemas.openxmlformats.org/officeDocument/2006/relationships/slideMaster" Target="slideMasters/slideMaster1.xml"/><Relationship Id="rId6" Type="http://schemas.openxmlformats.org/officeDocument/2006/relationships/slideMaster" Target="slideMasters/slideMaster2.xml"/><Relationship Id="rId29" Type="http://schemas.openxmlformats.org/officeDocument/2006/relationships/slide" Target="slides/slide2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11" Type="http://schemas.openxmlformats.org/officeDocument/2006/relationships/slide" Target="slides/slide4.xml"/><Relationship Id="rId33" Type="http://schemas.openxmlformats.org/officeDocument/2006/relationships/font" Target="fonts/LexendSemiBold-bold.fntdata"/><Relationship Id="rId10" Type="http://schemas.openxmlformats.org/officeDocument/2006/relationships/slide" Target="slides/slide3.xml"/><Relationship Id="rId32" Type="http://schemas.openxmlformats.org/officeDocument/2006/relationships/font" Target="fonts/LexendSemiBold-regular.fntdata"/><Relationship Id="rId13" Type="http://schemas.openxmlformats.org/officeDocument/2006/relationships/slide" Target="slides/slide6.xml"/><Relationship Id="rId35" Type="http://schemas.openxmlformats.org/officeDocument/2006/relationships/font" Target="fonts/LexendLight-bold.fntdata"/><Relationship Id="rId12" Type="http://schemas.openxmlformats.org/officeDocument/2006/relationships/slide" Target="slides/slide5.xml"/><Relationship Id="rId34" Type="http://schemas.openxmlformats.org/officeDocument/2006/relationships/font" Target="fonts/LexendLight-regular.fntdata"/><Relationship Id="rId15" Type="http://schemas.openxmlformats.org/officeDocument/2006/relationships/slide" Target="slides/slide8.xml"/><Relationship Id="rId37" Type="http://schemas.openxmlformats.org/officeDocument/2006/relationships/font" Target="fonts/LexendMedium-bold.fntdata"/><Relationship Id="rId14" Type="http://schemas.openxmlformats.org/officeDocument/2006/relationships/slide" Target="slides/slide7.xml"/><Relationship Id="rId36" Type="http://schemas.openxmlformats.org/officeDocument/2006/relationships/font" Target="fonts/LexendMedium-regular.fntdata"/><Relationship Id="rId17" Type="http://schemas.openxmlformats.org/officeDocument/2006/relationships/slide" Target="slides/slide10.xml"/><Relationship Id="rId39" Type="http://schemas.openxmlformats.org/officeDocument/2006/relationships/font" Target="fonts/Lexend-bold.fntdata"/><Relationship Id="rId16" Type="http://schemas.openxmlformats.org/officeDocument/2006/relationships/slide" Target="slides/slide9.xml"/><Relationship Id="rId38" Type="http://schemas.openxmlformats.org/officeDocument/2006/relationships/font" Target="fonts/Lexend-regular.fntdata"/><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linkedin.com/in/elenaverna/" TargetMode="Externa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 name="Shape 20"/>
        <p:cNvGrpSpPr/>
        <p:nvPr/>
      </p:nvGrpSpPr>
      <p:grpSpPr>
        <a:xfrm>
          <a:off x="0" y="0"/>
          <a:ext cx="0" cy="0"/>
          <a:chOff x="0" y="0"/>
          <a:chExt cx="0" cy="0"/>
        </a:xfrm>
      </p:grpSpPr>
      <p:sp>
        <p:nvSpPr>
          <p:cNvPr id="21" name="Google Shape;21;g3692807ea9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 name="Google Shape;22;g3692807ea9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36a6331a36c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36a6331a36c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36a6331a36c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36a6331a36c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Break, abbiamo 15 minuti. A tra poco.</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36932d1eae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36932d1eae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it">
                <a:solidFill>
                  <a:schemeClr val="dk1"/>
                </a:solidFill>
              </a:rPr>
              <a:t>Bene, ora vediamo Posthog.</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it">
                <a:solidFill>
                  <a:schemeClr val="dk1"/>
                </a:solidFill>
              </a:rPr>
              <a:t>Sappiamo creare un’applicazione completa, aggiungere autenticazione, aggiungere una base di dati, avere delle funzioni dinamiche, funzioni AI.</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it">
                <a:solidFill>
                  <a:schemeClr val="dk1"/>
                </a:solidFill>
              </a:rPr>
              <a:t>Ora siamo vicini al lancio. Vorremmo investigare come la nostra applicazione è utilizzata dagli utenti, vorremmo condurre dei test, fare degli esperimenti.</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it">
                <a:solidFill>
                  <a:schemeClr val="dk1"/>
                </a:solidFill>
              </a:rPr>
              <a:t>Per questo, possiamo utilizzare Posthog.</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it">
                <a:solidFill>
                  <a:schemeClr val="dk1"/>
                </a:solidFill>
              </a:rPr>
              <a:t>Posthog è un superprodotto. Ad oggi, è molto apprezzato da tutta la communità tech, hanno uno stile di business molto diverso, un branding molto forte, hanno un free-tier iniziale buonissimo, sono open source.</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it">
                <a:solidFill>
                  <a:schemeClr val="dk1"/>
                </a:solidFill>
              </a:rPr>
              <a:t>La mia azienda precedente l’ha implementato per analisi di dati e ormai è facilissimo implementarlo con l’AI.</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it">
                <a:solidFill>
                  <a:schemeClr val="dk1"/>
                </a:solidFill>
              </a:rPr>
              <a:t>Anche per dimostrare Posthog, risponderemo una richiesta dal nostro CEO.</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it">
                <a:solidFill>
                  <a:schemeClr val="dk1"/>
                </a:solidFill>
              </a:rPr>
              <a:t>(leggere richiesta).</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36b40c76205_1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36b40c76205_1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36b40c76205_1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36b40c76205_1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it">
                <a:solidFill>
                  <a:schemeClr val="dk1"/>
                </a:solidFill>
              </a:rPr>
              <a:t>Bene, ora vediamo Posthog.</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rPr lang="it">
                <a:solidFill>
                  <a:schemeClr val="dk1"/>
                </a:solidFill>
              </a:rPr>
              <a:t>Sappiamo creare un’applicazione completa, aggiungere autenticazione, aggiungere una base di dati, avere delle funzioni dinamiche, funzioni AI.</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rPr lang="it">
                <a:solidFill>
                  <a:schemeClr val="dk1"/>
                </a:solidFill>
              </a:rPr>
              <a:t>Ora siamo vicini al lancio. Vorremmo investigare come la nostra applicazione è utilizzata dagli utenti, vorremmo condurre dei test, fare degli esperimenti.</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rPr lang="it">
                <a:solidFill>
                  <a:schemeClr val="dk1"/>
                </a:solidFill>
              </a:rPr>
              <a:t>Per questo, possiamo utilizzare Posthog.</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rPr lang="it">
                <a:solidFill>
                  <a:schemeClr val="dk1"/>
                </a:solidFill>
              </a:rPr>
              <a:t>Posthog è un superprodotto. Ad oggi, è molto apprezzato da tutta la communità tech, hanno uno stile di business molto diverso, un branding molto forte, hanno un free-tier iniziale buonissimo, sono open source.</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rPr lang="it">
                <a:solidFill>
                  <a:schemeClr val="dk1"/>
                </a:solidFill>
              </a:rPr>
              <a:t>La mia azienda precedente l’ha implementato per analisi di dati e ormai è facilissimo implementarlo con l’AI.</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rPr lang="it">
                <a:solidFill>
                  <a:schemeClr val="dk1"/>
                </a:solidFill>
              </a:rPr>
              <a:t>Anche per dimostrare Posthog, risponderemo una richiesta dal nostro CEO.</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rPr lang="it">
                <a:solidFill>
                  <a:schemeClr val="dk1"/>
                </a:solidFill>
              </a:rPr>
              <a:t>(leggere richiesta).</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36b40c76205_1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36b40c76205_1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36b40c76205_1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36b40c76205_1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Ora vi presento la AI Product Builders Challenge. Questa è la nostra competition a cui participerete durante tutta la masterclass. Vediamo come funziona.</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36b40c76205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36b40c76205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36b40c76205_1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36b40c76205_1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36b40c76205_1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36b40c76205_1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Poi avrete 45minuti per costruire il primo MVP. Usate bene il vostro tempo.</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 name="Shape 31"/>
        <p:cNvGrpSpPr/>
        <p:nvPr/>
      </p:nvGrpSpPr>
      <p:grpSpPr>
        <a:xfrm>
          <a:off x="0" y="0"/>
          <a:ext cx="0" cy="0"/>
          <a:chOff x="0" y="0"/>
          <a:chExt cx="0" cy="0"/>
        </a:xfrm>
      </p:grpSpPr>
      <p:sp>
        <p:nvSpPr>
          <p:cNvPr id="32" name="Google Shape;32;g3692807ea93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 name="Google Shape;33;g3692807ea93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Ciao a tutti, benvenuti al terzo modulo della masterclass AI per Product Builder.</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Come va? Tutti mi sentono bene? Nessun problema di connessione?</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Carichi per oggi?</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36b40c76205_1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36b40c76205_1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Ok il tempo di costruzione è finita, passiamo alla demo. Anche se non avete finito tutto</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36b4b9687bf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36b4b9687bf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Sarete divisi in gruppo. Ogni gruppo lavora su un progetto insieme.</a:t>
            </a:r>
            <a:endParaRPr/>
          </a:p>
          <a:p>
            <a:pPr indent="0" lvl="0" marL="0" rtl="0" algn="l">
              <a:spcBef>
                <a:spcPts val="0"/>
              </a:spcBef>
              <a:spcAft>
                <a:spcPts val="0"/>
              </a:spcAft>
              <a:buNone/>
            </a:pPr>
            <a:r>
              <a:rPr lang="it"/>
              <a:t>Alla fine di ogni moudulo facciamo una Demo. Se il vostro progetto rispetta i target di quel milestone, potete ricevere fino a 10 punti. Vedremo tra poco nel dettaglio cosa sono i Milestone Targets.</a:t>
            </a:r>
            <a:endParaRPr/>
          </a:p>
          <a:p>
            <a:pPr indent="0" lvl="0" marL="0" rtl="0" algn="l">
              <a:spcBef>
                <a:spcPts val="0"/>
              </a:spcBef>
              <a:spcAft>
                <a:spcPts val="0"/>
              </a:spcAft>
              <a:buNone/>
            </a:pPr>
            <a:r>
              <a:rPr lang="it"/>
              <a:t>Tutto lo stesso per la demo 1, 2 e 3. Alla fine del modulo 4 facciamo il nostro final demo day e decidiamo i vincitori dei primi 3 posti - sono quelli con più punti.</a:t>
            </a:r>
            <a:endParaRPr/>
          </a:p>
          <a:p>
            <a:pPr indent="0" lvl="0" marL="0" rtl="0" algn="l">
              <a:spcBef>
                <a:spcPts val="0"/>
              </a:spcBef>
              <a:spcAft>
                <a:spcPts val="0"/>
              </a:spcAft>
              <a:buNone/>
            </a:pPr>
            <a:r>
              <a:rPr lang="it"/>
              <a:t>Al modulo quatro potrete ricevere fino a 10 punti per i milestones targets del modulo 4 e dei punti in più per la votazione pubblica. I primi tre del ranking della votazione pubblica (tra di voi) riceverà 5, 3, e 1 punto. </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Tutto chiaro?</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 Possiamo offriere qualcosa al vincitore? Sarebbe figo tipo 1 anno di Lovable. Michele ho visto che sei connexion di Elena Verna </a:t>
            </a:r>
            <a:r>
              <a:rPr lang="it" u="sng">
                <a:solidFill>
                  <a:schemeClr val="hlink"/>
                </a:solidFill>
                <a:hlinkClick r:id="rId2"/>
              </a:rPr>
              <a:t>https://www.linkedin.com/in/elenaverna/</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Ok, qual’è l’obbiettivo di questo challenge?</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36b40c76205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36b40c76205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36b40c76205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36b40c76205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Vi racconto un po’ di me stesso.</a:t>
            </a:r>
            <a:br>
              <a:rPr lang="it"/>
            </a:br>
            <a:br>
              <a:rPr lang="it"/>
            </a:br>
            <a:r>
              <a:rPr lang="it"/>
              <a:t>Mi chiamo Vinicius, sono nato in cresciuto in una città media in Brasile, chiamata Barra Mansa.</a:t>
            </a:r>
            <a:br>
              <a:rPr lang="it"/>
            </a:br>
            <a:br>
              <a:rPr lang="it"/>
            </a:br>
            <a:r>
              <a:rPr lang="it"/>
              <a:t>Da piccolo sono quella persona in famiglia che si occupa dei problemi tecnologici: computer da riformattare da zero ed installare windows pirata, cambio schermo di telefono rotto, edizione di video, tutto quello che potete immaginare.</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Durante il liceo ho fatto parecchi corsi di programmazione, principalmente JAVA, HTML e CSS. Dopo il liceo, ho fatto un gap year in cui mi occupavo di marketing per una startup.</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Poi sono andato in università, prima negli stati uniti a Dartmouth College e poi ho ricevuto una borsa di studio per studiare in Bocconi, dove ho fatto la laurea in Economia internazionale e finanza.</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Ho partecipato alla nostra Junior Enterprise, JEME, poi ho fatto degli stage solo su Tech: primo da Stone, dove ho svolto un progetto su Open Banking e dove sono tornato ora in quanto PM, poi da Startupbootcamp, un acceleratore di startup, e l’ultimo è stato da Accenture.</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Dopo la laurea, mi sono trasferito a Parigi per lavorare da iBanFirst, dove sono stato PM per quasi 3 anni ed ho lavorato in vari progetti. Ho iniziato lavorando molto su redesign e UX/UI, ho lavorato molto su analytics, e poi verso la fine ho lavorato sull’integrazione di un nuovo sistema di autenticazione, lo sviluppo della nostra mobile app, e la nostra API.</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è già da un po che mi sono buttato in questo mondo di coding rivoluzionato dagli strumenti AI, ed ho creato vari progetti, da prototipi semplici per aggiungere ai miei ticket JIRA a un vero software interno che è utilizzato anche dopo la mia partenza da iBanFirst.</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Allora, qual’è il grande obbiettivo di questa masterclass?</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2a7390f07ae_1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1" name="Google Shape;261;g2a7390f07ae_1_1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 name="Shape 40"/>
        <p:cNvGrpSpPr/>
        <p:nvPr/>
      </p:nvGrpSpPr>
      <p:grpSpPr>
        <a:xfrm>
          <a:off x="0" y="0"/>
          <a:ext cx="0" cy="0"/>
          <a:chOff x="0" y="0"/>
          <a:chExt cx="0" cy="0"/>
        </a:xfrm>
      </p:grpSpPr>
      <p:sp>
        <p:nvSpPr>
          <p:cNvPr id="41" name="Google Shape;41;g3692807ea93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 name="Google Shape;42;g3692807ea93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Domanda di Antonio su Hosting, simone ha richiesto qualcosa di simile.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 name="Shape 49"/>
        <p:cNvGrpSpPr/>
        <p:nvPr/>
      </p:nvGrpSpPr>
      <p:grpSpPr>
        <a:xfrm>
          <a:off x="0" y="0"/>
          <a:ext cx="0" cy="0"/>
          <a:chOff x="0" y="0"/>
          <a:chExt cx="0" cy="0"/>
        </a:xfrm>
      </p:grpSpPr>
      <p:sp>
        <p:nvSpPr>
          <p:cNvPr id="50" name="Google Shape;50;g36a6331a36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 name="Google Shape;51;g36a6331a36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Ragazzi vorrei anche ricordarvi di 4 punti, o principi, che abbiamo visto tra tutti i moduli e che potranno aiutare sempre.</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AutoNum type="arabicPeriod"/>
            </a:pPr>
            <a:r>
              <a:rPr lang="it"/>
              <a:t>reflection prompting</a:t>
            </a:r>
            <a:endParaRPr/>
          </a:p>
          <a:p>
            <a:pPr indent="-298450" lvl="0" marL="457200" rtl="0" algn="l">
              <a:spcBef>
                <a:spcPts val="0"/>
              </a:spcBef>
              <a:spcAft>
                <a:spcPts val="0"/>
              </a:spcAft>
              <a:buSzPts val="1100"/>
              <a:buAutoNum type="arabicPeriod"/>
            </a:pPr>
            <a:r>
              <a:rPr lang="it"/>
              <a:t>iterazioni - una cosa alla volta. prompt giganti per specificare una sola cosa, non per fare 2 integrazioni e un refactoring del front tutto insieme.</a:t>
            </a:r>
            <a:endParaRPr/>
          </a:p>
          <a:p>
            <a:pPr indent="-298450" lvl="0" marL="457200" rtl="0" algn="l">
              <a:spcBef>
                <a:spcPts val="0"/>
              </a:spcBef>
              <a:spcAft>
                <a:spcPts val="0"/>
              </a:spcAft>
              <a:buSzPts val="1100"/>
              <a:buAutoNum type="arabicPeriod"/>
            </a:pPr>
            <a:r>
              <a:rPr lang="it"/>
              <a:t>be specific - con quello che si vuole cambiare</a:t>
            </a:r>
            <a:endParaRPr/>
          </a:p>
          <a:p>
            <a:pPr indent="-298450" lvl="0" marL="457200" rtl="0" algn="l">
              <a:spcBef>
                <a:spcPts val="0"/>
              </a:spcBef>
              <a:spcAft>
                <a:spcPts val="0"/>
              </a:spcAft>
              <a:buSzPts val="1100"/>
              <a:buAutoNum type="arabicPeriod"/>
            </a:pPr>
            <a:r>
              <a:rPr lang="it"/>
              <a:t>checkpoints - a volte </a:t>
            </a:r>
            <a:r>
              <a:rPr lang="it"/>
              <a:t>è meglio tornare indietro</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3692807ea93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3692807ea93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Oggi c’</a:t>
            </a:r>
            <a:r>
              <a:rPr lang="it"/>
              <a:t>è tanto da vedere.</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36a7a9311e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36a7a9311e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36a7a9311e8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36a7a9311e8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368276e251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368276e251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36a7a9311e8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36a7a9311e8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sterclass 24" type="title">
  <p:cSld name="TITLE">
    <p:spTree>
      <p:nvGrpSpPr>
        <p:cNvPr id="6" name="Shape 6"/>
        <p:cNvGrpSpPr/>
        <p:nvPr/>
      </p:nvGrpSpPr>
      <p:grpSpPr>
        <a:xfrm>
          <a:off x="0" y="0"/>
          <a:ext cx="0" cy="0"/>
          <a:chOff x="0" y="0"/>
          <a:chExt cx="0" cy="0"/>
        </a:xfrm>
      </p:grpSpPr>
      <p:sp>
        <p:nvSpPr>
          <p:cNvPr id="7" name="Google Shape;7;p2"/>
          <p:cNvSpPr/>
          <p:nvPr/>
        </p:nvSpPr>
        <p:spPr>
          <a:xfrm>
            <a:off x="0" y="4723350"/>
            <a:ext cx="9144000" cy="420300"/>
          </a:xfrm>
          <a:prstGeom prst="rect">
            <a:avLst/>
          </a:prstGeom>
          <a:solidFill>
            <a:srgbClr val="0D04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E8EAED"/>
              </a:solidFill>
            </a:endParaRPr>
          </a:p>
        </p:txBody>
      </p:sp>
      <p:pic>
        <p:nvPicPr>
          <p:cNvPr id="8" name="Google Shape;8;p2"/>
          <p:cNvPicPr preferRelativeResize="0"/>
          <p:nvPr/>
        </p:nvPicPr>
        <p:blipFill>
          <a:blip r:embed="rId2">
            <a:alphaModFix/>
          </a:blip>
          <a:stretch>
            <a:fillRect/>
          </a:stretch>
        </p:blipFill>
        <p:spPr>
          <a:xfrm>
            <a:off x="7782875" y="4778437"/>
            <a:ext cx="1148604" cy="310125"/>
          </a:xfrm>
          <a:prstGeom prst="rect">
            <a:avLst/>
          </a:prstGeom>
          <a:noFill/>
          <a:ln>
            <a:noFill/>
          </a:ln>
        </p:spPr>
      </p:pic>
      <p:sp>
        <p:nvSpPr>
          <p:cNvPr id="9" name="Google Shape;9;p2"/>
          <p:cNvSpPr txBox="1"/>
          <p:nvPr/>
        </p:nvSpPr>
        <p:spPr>
          <a:xfrm>
            <a:off x="0" y="4756500"/>
            <a:ext cx="91440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600"/>
              <a:buFont typeface="Arial"/>
              <a:buNone/>
            </a:pPr>
            <a:r>
              <a:rPr i="0" lang="it" sz="1100" u="none" cap="none" strike="noStrike">
                <a:solidFill>
                  <a:srgbClr val="78CCDE"/>
                </a:solidFill>
                <a:latin typeface="Lexend Medium"/>
                <a:ea typeface="Lexend Medium"/>
                <a:cs typeface="Lexend Medium"/>
                <a:sym typeface="Lexend Medium"/>
              </a:rPr>
              <a:t>Master</a:t>
            </a:r>
            <a:r>
              <a:rPr lang="it" sz="1100">
                <a:solidFill>
                  <a:srgbClr val="78CCDE"/>
                </a:solidFill>
                <a:latin typeface="Lexend Medium"/>
                <a:ea typeface="Lexend Medium"/>
                <a:cs typeface="Lexend Medium"/>
                <a:sym typeface="Lexend Medium"/>
              </a:rPr>
              <a:t>class </a:t>
            </a:r>
            <a:endParaRPr i="0" sz="1100" u="none" cap="none" strike="noStrike">
              <a:solidFill>
                <a:srgbClr val="78CCDE"/>
              </a:solidFill>
              <a:latin typeface="Lexend Medium"/>
              <a:ea typeface="Lexend Medium"/>
              <a:cs typeface="Lexend Medium"/>
              <a:sym typeface="Lexend Medium"/>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glio bianco">
  <p:cSld name="CUSTOM">
    <p:spTree>
      <p:nvGrpSpPr>
        <p:cNvPr id="10" name="Shape 10"/>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 product academy" showMasterSp="0">
  <p:cSld name="Master base">
    <p:spTree>
      <p:nvGrpSpPr>
        <p:cNvPr id="11" name="Shape 11"/>
        <p:cNvGrpSpPr/>
        <p:nvPr/>
      </p:nvGrpSpPr>
      <p:grpSpPr>
        <a:xfrm>
          <a:off x="0" y="0"/>
          <a:ext cx="0" cy="0"/>
          <a:chOff x="0" y="0"/>
          <a:chExt cx="0" cy="0"/>
        </a:xfrm>
      </p:grpSpPr>
      <p:sp>
        <p:nvSpPr>
          <p:cNvPr id="12" name="Google Shape;12;p4"/>
          <p:cNvSpPr txBox="1"/>
          <p:nvPr>
            <p:ph idx="12" type="sldNum"/>
          </p:nvPr>
        </p:nvSpPr>
        <p:spPr>
          <a:xfrm>
            <a:off x="4484400" y="4878958"/>
            <a:ext cx="167700" cy="150000"/>
          </a:xfrm>
          <a:prstGeom prst="rect">
            <a:avLst/>
          </a:prstGeom>
          <a:noFill/>
          <a:ln>
            <a:noFill/>
          </a:ln>
        </p:spPr>
        <p:txBody>
          <a:bodyPr anchorCtr="0" anchor="t" bIns="28775" lIns="28775" spcFirstLastPara="1" rIns="28775" wrap="square" tIns="28775">
            <a:noAutofit/>
          </a:bodyPr>
          <a:lstStyle>
            <a:lvl1pPr indent="0" lvl="0" marL="0" marR="0" rtl="0" algn="ctr">
              <a:lnSpc>
                <a:spcPct val="100000"/>
              </a:lnSpc>
              <a:spcBef>
                <a:spcPts val="0"/>
              </a:spcBef>
              <a:spcAft>
                <a:spcPts val="0"/>
              </a:spcAft>
              <a:buClr>
                <a:srgbClr val="000000"/>
              </a:buClr>
              <a:buSzPts val="700"/>
              <a:buFont typeface="Helvetica Neue Light"/>
              <a:buNone/>
              <a:defRPr b="0" i="0" sz="7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700"/>
              <a:buFont typeface="Helvetica Neue Light"/>
              <a:buNone/>
              <a:defRPr b="0" i="0" sz="7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700"/>
              <a:buFont typeface="Helvetica Neue Light"/>
              <a:buNone/>
              <a:defRPr b="0" i="0" sz="7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700"/>
              <a:buFont typeface="Helvetica Neue Light"/>
              <a:buNone/>
              <a:defRPr b="0" i="0" sz="7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700"/>
              <a:buFont typeface="Helvetica Neue Light"/>
              <a:buNone/>
              <a:defRPr b="0" i="0" sz="7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700"/>
              <a:buFont typeface="Helvetica Neue Light"/>
              <a:buNone/>
              <a:defRPr b="0" i="0" sz="7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700"/>
              <a:buFont typeface="Helvetica Neue Light"/>
              <a:buNone/>
              <a:defRPr b="0" i="0" sz="7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700"/>
              <a:buFont typeface="Helvetica Neue Light"/>
              <a:buNone/>
              <a:defRPr b="0" i="0" sz="7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700"/>
              <a:buFont typeface="Helvetica Neue Light"/>
              <a:buNone/>
              <a:defRPr b="0" i="0" sz="7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it"/>
              <a:t>‹#›</a:t>
            </a:fld>
            <a:endParaRPr sz="1000">
              <a:solidFill>
                <a:schemeClr val="dk2"/>
              </a:solidFill>
              <a:latin typeface="Arial"/>
              <a:ea typeface="Arial"/>
              <a:cs typeface="Arial"/>
              <a:sym typeface="Arial"/>
            </a:endParaRPr>
          </a:p>
        </p:txBody>
      </p:sp>
      <p:grpSp>
        <p:nvGrpSpPr>
          <p:cNvPr id="13" name="Google Shape;13;p4"/>
          <p:cNvGrpSpPr/>
          <p:nvPr/>
        </p:nvGrpSpPr>
        <p:grpSpPr>
          <a:xfrm>
            <a:off x="-7325" y="4755050"/>
            <a:ext cx="9158630" cy="397800"/>
            <a:chOff x="0" y="4745475"/>
            <a:chExt cx="9144000" cy="397800"/>
          </a:xfrm>
        </p:grpSpPr>
        <p:sp>
          <p:nvSpPr>
            <p:cNvPr id="14" name="Google Shape;14;p4"/>
            <p:cNvSpPr/>
            <p:nvPr/>
          </p:nvSpPr>
          <p:spPr>
            <a:xfrm>
              <a:off x="0" y="4745475"/>
              <a:ext cx="9144000" cy="397800"/>
            </a:xfrm>
            <a:prstGeom prst="rect">
              <a:avLst/>
            </a:prstGeom>
            <a:solidFill>
              <a:srgbClr val="45ECD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1" lang="it" sz="1000">
                  <a:solidFill>
                    <a:srgbClr val="FFFFFF"/>
                  </a:solidFill>
                  <a:latin typeface="Karla"/>
                  <a:ea typeface="Karla"/>
                  <a:cs typeface="Karla"/>
                  <a:sym typeface="Karla"/>
                </a:rPr>
                <a:t>PRODUCT ACADEMY</a:t>
              </a:r>
              <a:endParaRPr b="1" i="0" sz="1000" u="none" cap="none" strike="noStrike">
                <a:solidFill>
                  <a:srgbClr val="FFFFFF"/>
                </a:solidFill>
                <a:latin typeface="Karla"/>
                <a:ea typeface="Karla"/>
                <a:cs typeface="Karla"/>
                <a:sym typeface="Karla"/>
              </a:endParaRPr>
            </a:p>
          </p:txBody>
        </p:sp>
        <p:pic>
          <p:nvPicPr>
            <p:cNvPr id="15" name="Google Shape;15;p4"/>
            <p:cNvPicPr preferRelativeResize="0"/>
            <p:nvPr/>
          </p:nvPicPr>
          <p:blipFill rotWithShape="1">
            <a:blip r:embed="rId2">
              <a:alphaModFix/>
            </a:blip>
            <a:srcRect b="0" l="0" r="0" t="0"/>
            <a:stretch/>
          </p:blipFill>
          <p:spPr>
            <a:xfrm>
              <a:off x="8695375" y="4782463"/>
              <a:ext cx="396075" cy="323794"/>
            </a:xfrm>
            <a:prstGeom prst="rect">
              <a:avLst/>
            </a:prstGeom>
            <a:noFill/>
            <a:ln>
              <a:noFill/>
            </a:ln>
          </p:spPr>
        </p:pic>
      </p:grpSp>
      <p:pic>
        <p:nvPicPr>
          <p:cNvPr id="16" name="Google Shape;16;p4"/>
          <p:cNvPicPr preferRelativeResize="0"/>
          <p:nvPr/>
        </p:nvPicPr>
        <p:blipFill rotWithShape="1">
          <a:blip r:embed="rId2">
            <a:alphaModFix/>
          </a:blip>
          <a:srcRect b="0" l="0" r="0" t="0"/>
          <a:stretch/>
        </p:blipFill>
        <p:spPr>
          <a:xfrm>
            <a:off x="58550" y="4792050"/>
            <a:ext cx="396075" cy="323794"/>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eetup " type="blank">
  <p:cSld name="BLANK">
    <p:bg>
      <p:bgPr>
        <a:noFill/>
      </p:bgPr>
    </p:bg>
    <p:spTree>
      <p:nvGrpSpPr>
        <p:cNvPr id="18" name="Shape 18"/>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eetup base" showMasterSp="0">
  <p:cSld name="Master base">
    <p:spTree>
      <p:nvGrpSpPr>
        <p:cNvPr id="19" name="Shape 19"/>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theme" Target="../theme/theme3.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slideLayout" Target="../slideLayouts/slideLayout5.xml"/><Relationship Id="rId3"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noFill/>
      </p:bgPr>
    </p:bg>
    <p:spTree>
      <p:nvGrpSpPr>
        <p:cNvPr id="5" name="Shape 5"/>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7" name="Shape 17"/>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51" r:id="rId1"/>
    <p:sldLayoutId id="2147483652"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4.jpg"/><Relationship Id="rId4" Type="http://schemas.openxmlformats.org/officeDocument/2006/relationships/image" Target="../media/image16.png"/><Relationship Id="rId5" Type="http://schemas.openxmlformats.org/officeDocument/2006/relationships/image" Target="../media/image9.png"/><Relationship Id="rId6" Type="http://schemas.openxmlformats.org/officeDocument/2006/relationships/hyperlink" Target="http://www.youtube.com/watch?v=qgnDbQ1aM54" TargetMode="External"/><Relationship Id="rId7"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2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29.png"/><Relationship Id="rId4" Type="http://schemas.openxmlformats.org/officeDocument/2006/relationships/hyperlink" Target="http://www.youtube.com/watch?v=tuVa27WISyo" TargetMode="External"/><Relationship Id="rId5" Type="http://schemas.openxmlformats.org/officeDocument/2006/relationships/image" Target="../media/image13.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27.png"/><Relationship Id="rId4" Type="http://schemas.openxmlformats.org/officeDocument/2006/relationships/hyperlink" Target="https://x.com/bchesky"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2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32.png"/><Relationship Id="rId4" Type="http://schemas.openxmlformats.org/officeDocument/2006/relationships/image" Target="../media/image52.png"/><Relationship Id="rId5" Type="http://schemas.openxmlformats.org/officeDocument/2006/relationships/image" Target="../media/image22.png"/><Relationship Id="rId6" Type="http://schemas.openxmlformats.org/officeDocument/2006/relationships/image" Target="../media/image31.png"/><Relationship Id="rId7" Type="http://schemas.openxmlformats.org/officeDocument/2006/relationships/image" Target="../media/image51.png"/><Relationship Id="rId8" Type="http://schemas.openxmlformats.org/officeDocument/2006/relationships/image" Target="../media/image3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hyperlink" Target="http://fur-ever.me/"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hyperlink" Target="http://www.youtube.com/watch?v=1W41z3gIkTk" TargetMode="External"/><Relationship Id="rId4" Type="http://schemas.openxmlformats.org/officeDocument/2006/relationships/image" Target="../media/image25.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4.jpg"/><Relationship Id="rId4" Type="http://schemas.openxmlformats.org/officeDocument/2006/relationships/image" Target="../media/image1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7.png"/></Relationships>
</file>

<file path=ppt/slides/_rels/slide21.xml.rels><?xml version="1.0" encoding="UTF-8" standalone="yes"?><Relationships xmlns="http://schemas.openxmlformats.org/package/2006/relationships"><Relationship Id="rId11" Type="http://schemas.openxmlformats.org/officeDocument/2006/relationships/image" Target="../media/image49.png"/><Relationship Id="rId10" Type="http://schemas.openxmlformats.org/officeDocument/2006/relationships/image" Target="../media/image37.png"/><Relationship Id="rId13" Type="http://schemas.openxmlformats.org/officeDocument/2006/relationships/image" Target="../media/image44.png"/><Relationship Id="rId12" Type="http://schemas.openxmlformats.org/officeDocument/2006/relationships/image" Target="../media/image40.png"/><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28.png"/><Relationship Id="rId4" Type="http://schemas.openxmlformats.org/officeDocument/2006/relationships/image" Target="../media/image52.png"/><Relationship Id="rId9" Type="http://schemas.openxmlformats.org/officeDocument/2006/relationships/image" Target="../media/image39.png"/><Relationship Id="rId15" Type="http://schemas.openxmlformats.org/officeDocument/2006/relationships/image" Target="../media/image42.png"/><Relationship Id="rId14" Type="http://schemas.openxmlformats.org/officeDocument/2006/relationships/image" Target="../media/image47.png"/><Relationship Id="rId17" Type="http://schemas.openxmlformats.org/officeDocument/2006/relationships/image" Target="../media/image38.png"/><Relationship Id="rId16" Type="http://schemas.openxmlformats.org/officeDocument/2006/relationships/image" Target="../media/image48.png"/><Relationship Id="rId5" Type="http://schemas.openxmlformats.org/officeDocument/2006/relationships/image" Target="../media/image51.png"/><Relationship Id="rId6" Type="http://schemas.openxmlformats.org/officeDocument/2006/relationships/image" Target="../media/image34.png"/><Relationship Id="rId7" Type="http://schemas.openxmlformats.org/officeDocument/2006/relationships/image" Target="../media/image33.png"/><Relationship Id="rId8" Type="http://schemas.openxmlformats.org/officeDocument/2006/relationships/image" Target="../media/image3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41.png"/><Relationship Id="rId4" Type="http://schemas.openxmlformats.org/officeDocument/2006/relationships/image" Target="../media/image52.png"/><Relationship Id="rId5" Type="http://schemas.openxmlformats.org/officeDocument/2006/relationships/image" Target="../media/image5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45.png"/><Relationship Id="rId4" Type="http://schemas.openxmlformats.org/officeDocument/2006/relationships/image" Target="../media/image43.png"/><Relationship Id="rId5" Type="http://schemas.openxmlformats.org/officeDocument/2006/relationships/hyperlink" Target="http://vinicius.pm" TargetMode="External"/><Relationship Id="rId6" Type="http://schemas.openxmlformats.org/officeDocument/2006/relationships/hyperlink" Target="https://www.linkedin.com/in/vinicius-saraiva/" TargetMode="External"/><Relationship Id="rId7" Type="http://schemas.openxmlformats.org/officeDocument/2006/relationships/hyperlink" Target="https://cal.com/vinicius-andrade/30min"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 Id="rId3" Type="http://schemas.openxmlformats.org/officeDocument/2006/relationships/image" Target="../media/image4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8.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3.png"/><Relationship Id="rId4" Type="http://schemas.openxmlformats.org/officeDocument/2006/relationships/image" Target="../media/image11.png"/><Relationship Id="rId5" Type="http://schemas.openxmlformats.org/officeDocument/2006/relationships/image" Target="../media/image15.png"/><Relationship Id="rId6" Type="http://schemas.openxmlformats.org/officeDocument/2006/relationships/image" Target="../media/image2.png"/><Relationship Id="rId7"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4.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6.png"/><Relationship Id="rId4" Type="http://schemas.openxmlformats.org/officeDocument/2006/relationships/image" Target="../media/image10.png"/><Relationship Id="rId5" Type="http://schemas.openxmlformats.org/officeDocument/2006/relationships/image" Target="../media/image17.png"/><Relationship Id="rId6" Type="http://schemas.openxmlformats.org/officeDocument/2006/relationships/image" Target="../media/image14.png"/><Relationship Id="rId7" Type="http://schemas.openxmlformats.org/officeDocument/2006/relationships/image" Target="../media/image2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27.png"/><Relationship Id="rId4" Type="http://schemas.openxmlformats.org/officeDocument/2006/relationships/hyperlink" Target="https://x.com/bchesky"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3" name="Shape 23"/>
        <p:cNvGrpSpPr/>
        <p:nvPr/>
      </p:nvGrpSpPr>
      <p:grpSpPr>
        <a:xfrm>
          <a:off x="0" y="0"/>
          <a:ext cx="0" cy="0"/>
          <a:chOff x="0" y="0"/>
          <a:chExt cx="0" cy="0"/>
        </a:xfrm>
      </p:grpSpPr>
      <p:sp>
        <p:nvSpPr>
          <p:cNvPr id="24" name="Google Shape;24;p8"/>
          <p:cNvSpPr txBox="1"/>
          <p:nvPr/>
        </p:nvSpPr>
        <p:spPr>
          <a:xfrm>
            <a:off x="0" y="2129975"/>
            <a:ext cx="9144000" cy="1385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3600"/>
              <a:buFont typeface="Arial"/>
              <a:buNone/>
            </a:pPr>
            <a:r>
              <a:rPr b="1" lang="it" sz="3900">
                <a:solidFill>
                  <a:srgbClr val="78CCDE"/>
                </a:solidFill>
                <a:latin typeface="Lexend"/>
                <a:ea typeface="Lexend"/>
                <a:cs typeface="Lexend"/>
                <a:sym typeface="Lexend"/>
              </a:rPr>
              <a:t>AI per</a:t>
            </a:r>
            <a:endParaRPr b="1" sz="3900">
              <a:solidFill>
                <a:srgbClr val="78CCDE"/>
              </a:solidFill>
              <a:latin typeface="Lexend"/>
              <a:ea typeface="Lexend"/>
              <a:cs typeface="Lexend"/>
              <a:sym typeface="Lexend"/>
            </a:endParaRPr>
          </a:p>
          <a:p>
            <a:pPr indent="0" lvl="0" marL="0" rtl="0" algn="ctr">
              <a:spcBef>
                <a:spcPts val="0"/>
              </a:spcBef>
              <a:spcAft>
                <a:spcPts val="0"/>
              </a:spcAft>
              <a:buClr>
                <a:schemeClr val="dk1"/>
              </a:buClr>
              <a:buSzPts val="3600"/>
              <a:buFont typeface="Arial"/>
              <a:buNone/>
            </a:pPr>
            <a:r>
              <a:rPr b="1" lang="it" sz="3900">
                <a:solidFill>
                  <a:srgbClr val="78CCDE"/>
                </a:solidFill>
                <a:latin typeface="Lexend"/>
                <a:ea typeface="Lexend"/>
                <a:cs typeface="Lexend"/>
                <a:sym typeface="Lexend"/>
              </a:rPr>
              <a:t>Product Builder</a:t>
            </a:r>
            <a:endParaRPr b="1" sz="3900">
              <a:solidFill>
                <a:srgbClr val="78CCDE"/>
              </a:solidFill>
              <a:latin typeface="Lexend"/>
              <a:ea typeface="Lexend"/>
              <a:cs typeface="Lexend"/>
              <a:sym typeface="Lexend"/>
            </a:endParaRPr>
          </a:p>
        </p:txBody>
      </p:sp>
      <p:sp>
        <p:nvSpPr>
          <p:cNvPr id="25" name="Google Shape;25;p8"/>
          <p:cNvSpPr txBox="1"/>
          <p:nvPr/>
        </p:nvSpPr>
        <p:spPr>
          <a:xfrm>
            <a:off x="4484400" y="4878958"/>
            <a:ext cx="167700" cy="150000"/>
          </a:xfrm>
          <a:prstGeom prst="rect">
            <a:avLst/>
          </a:prstGeom>
          <a:noFill/>
          <a:ln>
            <a:noFill/>
          </a:ln>
        </p:spPr>
        <p:txBody>
          <a:bodyPr anchorCtr="0" anchor="ctr" bIns="91425" lIns="91425" spcFirstLastPara="1" rIns="91425" wrap="square" tIns="91425">
            <a:normAutofit fontScale="25000" lnSpcReduction="20000"/>
          </a:bodyPr>
          <a:lstStyle/>
          <a:p>
            <a:pPr indent="0" lvl="0" marL="0" rtl="0" algn="ctr">
              <a:spcBef>
                <a:spcPts val="0"/>
              </a:spcBef>
              <a:spcAft>
                <a:spcPts val="0"/>
              </a:spcAft>
              <a:buNone/>
            </a:pPr>
            <a:fld id="{00000000-1234-1234-1234-123412341234}" type="slidenum">
              <a:rPr lang="it"/>
              <a:t>‹#›</a:t>
            </a:fld>
            <a:endParaRPr sz="1000">
              <a:solidFill>
                <a:srgbClr val="595959"/>
              </a:solidFill>
            </a:endParaRPr>
          </a:p>
        </p:txBody>
      </p:sp>
      <p:sp>
        <p:nvSpPr>
          <p:cNvPr id="26" name="Google Shape;26;p8"/>
          <p:cNvSpPr txBox="1"/>
          <p:nvPr/>
        </p:nvSpPr>
        <p:spPr>
          <a:xfrm>
            <a:off x="0" y="3487150"/>
            <a:ext cx="9144000" cy="5079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200"/>
              <a:buFont typeface="Arial"/>
              <a:buNone/>
            </a:pPr>
            <a:r>
              <a:rPr lang="it" sz="2100">
                <a:solidFill>
                  <a:srgbClr val="0D046A"/>
                </a:solidFill>
                <a:highlight>
                  <a:srgbClr val="78CCDE"/>
                </a:highlight>
                <a:latin typeface="Lexend SemiBold"/>
                <a:ea typeface="Lexend SemiBold"/>
                <a:cs typeface="Lexend SemiBold"/>
                <a:sym typeface="Lexend SemiBold"/>
              </a:rPr>
              <a:t>MASTERCLASS</a:t>
            </a:r>
            <a:endParaRPr i="0" sz="700" u="none" cap="none" strike="noStrike">
              <a:solidFill>
                <a:srgbClr val="0D046A"/>
              </a:solidFill>
              <a:highlight>
                <a:srgbClr val="78CCDE"/>
              </a:highlight>
              <a:latin typeface="Lexend SemiBold"/>
              <a:ea typeface="Lexend SemiBold"/>
              <a:cs typeface="Lexend SemiBold"/>
              <a:sym typeface="Lexend SemiBold"/>
            </a:endParaRPr>
          </a:p>
        </p:txBody>
      </p:sp>
      <p:pic>
        <p:nvPicPr>
          <p:cNvPr id="27" name="Google Shape;27;p8"/>
          <p:cNvPicPr preferRelativeResize="0"/>
          <p:nvPr/>
        </p:nvPicPr>
        <p:blipFill>
          <a:blip r:embed="rId4">
            <a:alphaModFix/>
          </a:blip>
          <a:stretch>
            <a:fillRect/>
          </a:stretch>
        </p:blipFill>
        <p:spPr>
          <a:xfrm>
            <a:off x="3852725" y="968400"/>
            <a:ext cx="1431040" cy="1190150"/>
          </a:xfrm>
          <a:prstGeom prst="rect">
            <a:avLst/>
          </a:prstGeom>
          <a:noFill/>
          <a:ln>
            <a:noFill/>
          </a:ln>
        </p:spPr>
      </p:pic>
      <p:pic>
        <p:nvPicPr>
          <p:cNvPr id="28" name="Google Shape;28;p8" title="spcode-3xjofYAYLCeDIhCI1B4GwW (1).png"/>
          <p:cNvPicPr preferRelativeResize="0"/>
          <p:nvPr/>
        </p:nvPicPr>
        <p:blipFill>
          <a:blip r:embed="rId5">
            <a:alphaModFix/>
          </a:blip>
          <a:stretch>
            <a:fillRect/>
          </a:stretch>
        </p:blipFill>
        <p:spPr>
          <a:xfrm>
            <a:off x="5767225" y="1533725"/>
            <a:ext cx="3026066" cy="756525"/>
          </a:xfrm>
          <a:prstGeom prst="rect">
            <a:avLst/>
          </a:prstGeom>
          <a:noFill/>
          <a:ln>
            <a:noFill/>
          </a:ln>
        </p:spPr>
      </p:pic>
      <p:sp>
        <p:nvSpPr>
          <p:cNvPr id="29" name="Google Shape;29;p8"/>
          <p:cNvSpPr txBox="1"/>
          <p:nvPr/>
        </p:nvSpPr>
        <p:spPr>
          <a:xfrm>
            <a:off x="5691025" y="1164425"/>
            <a:ext cx="31875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it" sz="1200">
                <a:solidFill>
                  <a:schemeClr val="lt2"/>
                </a:solidFill>
                <a:latin typeface="Lexend"/>
                <a:ea typeface="Lexend"/>
                <a:cs typeface="Lexend"/>
                <a:sym typeface="Lexend"/>
              </a:rPr>
              <a:t>Ascolta ora la nostra playlist esclusiva</a:t>
            </a:r>
            <a:endParaRPr b="1" sz="1200">
              <a:solidFill>
                <a:schemeClr val="lt2"/>
              </a:solidFill>
              <a:latin typeface="Lexend"/>
              <a:ea typeface="Lexend"/>
              <a:cs typeface="Lexend"/>
              <a:sym typeface="Lexend"/>
            </a:endParaRPr>
          </a:p>
        </p:txBody>
      </p:sp>
      <p:pic>
        <p:nvPicPr>
          <p:cNvPr descr="Set a timer for 5 minutes. This 5 minute timer with alarm silently counts down to 00:00 and then alerts you with a gentle alarm sound.&#10;&#10;What Is the 5 Minute Timer?&#10;If you're looking for a timer to help you stay on track with your work, a 5 minute countdown is a great option. You can use it to break up your work time into manageable chunks, and it can also help you avoid getting bogged down with one task for too long.&#10;&#10;How to Set a 5 Minute Timer&#10;There are a few different ways to set a 5 minute timer. One option is to use an online timer or a mobile app. Another option is to set a timer on your phone’s built-in clock. Whichever method you choose, be sure to set the timer in a place where you can see it easily so that you don't lose track of time.&#10;&#10;Why Should You Use This 5 Minute Alarm?&#10;This timer is perfect for work or study sessions. It's also great for any activity where you want to be sure to take a break every 5 minutes, such as cooking, laundry, or working out.&#10;&#10;Online Timer - https://timer.onlinealarmkur.com/en/" id="30" name="Google Shape;30;p8" title="5 Minute Timer">
            <a:hlinkClick r:id="rId6"/>
          </p:cNvPr>
          <p:cNvPicPr preferRelativeResize="0"/>
          <p:nvPr/>
        </p:nvPicPr>
        <p:blipFill>
          <a:blip r:embed="rId7">
            <a:alphaModFix/>
          </a:blip>
          <a:stretch>
            <a:fillRect/>
          </a:stretch>
        </p:blipFill>
        <p:spPr>
          <a:xfrm>
            <a:off x="152400" y="152400"/>
            <a:ext cx="3048000" cy="17145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
                                        </p:tgtEl>
                                        <p:attrNameLst>
                                          <p:attrName>style.visibility</p:attrName>
                                        </p:attrNameLst>
                                      </p:cBhvr>
                                      <p:to>
                                        <p:strVal val="visible"/>
                                      </p:to>
                                    </p:set>
                                    <p:animEffect filter="fade" transition="in">
                                      <p:cBhvr>
                                        <p:cTn dur="1000"/>
                                        <p:tgtEl>
                                          <p:spTgt spid="3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pic>
        <p:nvPicPr>
          <p:cNvPr id="107" name="Google Shape;107;p17"/>
          <p:cNvPicPr preferRelativeResize="0"/>
          <p:nvPr/>
        </p:nvPicPr>
        <p:blipFill>
          <a:blip r:embed="rId3">
            <a:alphaModFix/>
          </a:blip>
          <a:stretch>
            <a:fillRect/>
          </a:stretch>
        </p:blipFill>
        <p:spPr>
          <a:xfrm>
            <a:off x="152400" y="80825"/>
            <a:ext cx="8839202" cy="441960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pic>
        <p:nvPicPr>
          <p:cNvPr id="112" name="Google Shape;112;p18"/>
          <p:cNvPicPr preferRelativeResize="0"/>
          <p:nvPr/>
        </p:nvPicPr>
        <p:blipFill rotWithShape="1">
          <a:blip r:embed="rId3">
            <a:alphaModFix/>
          </a:blip>
          <a:srcRect b="0" l="0" r="0" t="0"/>
          <a:stretch/>
        </p:blipFill>
        <p:spPr>
          <a:xfrm>
            <a:off x="0" y="0"/>
            <a:ext cx="9144000" cy="5143492"/>
          </a:xfrm>
          <a:prstGeom prst="rect">
            <a:avLst/>
          </a:prstGeom>
          <a:noFill/>
          <a:ln>
            <a:noFill/>
          </a:ln>
        </p:spPr>
      </p:pic>
      <p:sp>
        <p:nvSpPr>
          <p:cNvPr id="113" name="Google Shape;113;p18"/>
          <p:cNvSpPr txBox="1"/>
          <p:nvPr/>
        </p:nvSpPr>
        <p:spPr>
          <a:xfrm>
            <a:off x="2792850" y="2040750"/>
            <a:ext cx="3558300" cy="1062000"/>
          </a:xfrm>
          <a:prstGeom prst="rect">
            <a:avLst/>
          </a:prstGeom>
          <a:noFill/>
          <a:ln>
            <a:noFill/>
          </a:ln>
        </p:spPr>
        <p:txBody>
          <a:bodyPr anchorCtr="0" anchor="ctr" bIns="91425" lIns="91425" spcFirstLastPara="1" rIns="91425" wrap="square" tIns="91425">
            <a:spAutoFit/>
          </a:bodyPr>
          <a:lstStyle/>
          <a:p>
            <a:pPr indent="0" lvl="0" marL="0" rtl="0" algn="ctr">
              <a:spcBef>
                <a:spcPts val="0"/>
              </a:spcBef>
              <a:spcAft>
                <a:spcPts val="0"/>
              </a:spcAft>
              <a:buNone/>
            </a:pPr>
            <a:r>
              <a:rPr b="1" lang="it" sz="3800">
                <a:solidFill>
                  <a:srgbClr val="FFFFFF"/>
                </a:solidFill>
                <a:latin typeface="Lexend"/>
                <a:ea typeface="Lexend"/>
                <a:cs typeface="Lexend"/>
                <a:sym typeface="Lexend"/>
              </a:rPr>
              <a:t>Coffee break!</a:t>
            </a:r>
            <a:endParaRPr b="1" sz="3800">
              <a:solidFill>
                <a:srgbClr val="FFFFFF"/>
              </a:solidFill>
              <a:latin typeface="Lexend"/>
              <a:ea typeface="Lexend"/>
              <a:cs typeface="Lexend"/>
              <a:sym typeface="Lexend"/>
            </a:endParaRPr>
          </a:p>
          <a:p>
            <a:pPr indent="0" lvl="0" marL="0" rtl="0" algn="ctr">
              <a:spcBef>
                <a:spcPts val="0"/>
              </a:spcBef>
              <a:spcAft>
                <a:spcPts val="0"/>
              </a:spcAft>
              <a:buNone/>
            </a:pPr>
            <a:r>
              <a:rPr lang="it" sz="1900">
                <a:solidFill>
                  <a:srgbClr val="0D046A"/>
                </a:solidFill>
                <a:highlight>
                  <a:srgbClr val="78CCDE"/>
                </a:highlight>
                <a:latin typeface="Lexend"/>
                <a:ea typeface="Lexend"/>
                <a:cs typeface="Lexend"/>
                <a:sym typeface="Lexend"/>
              </a:rPr>
              <a:t>(15 minutes)</a:t>
            </a:r>
            <a:endParaRPr sz="1900">
              <a:solidFill>
                <a:srgbClr val="0D046A"/>
              </a:solidFill>
              <a:highlight>
                <a:srgbClr val="78CCDE"/>
              </a:highlight>
              <a:latin typeface="Lexend"/>
              <a:ea typeface="Lexend"/>
              <a:cs typeface="Lexend"/>
              <a:sym typeface="Lexend"/>
            </a:endParaRPr>
          </a:p>
        </p:txBody>
      </p:sp>
      <p:pic>
        <p:nvPicPr>
          <p:cNvPr descr="Set a timer for 15 minutes. This 15 minute timer with alarm silently counts down to 00:00 and then alerts you with a gentle alarm sound.&#10;&#10;What Is the 15 Minute Timer?&#10;If you're looking for a timer to help you stay on track with your work, a 15 minute countdown is a great option. You can use it to break up your work time into manageable chunks, and it can also help you avoid getting bogged down with one task for too long.&#10;&#10;How to Set a 15 Minute Timer&#10;There are a few different ways to set a 15 minute timer. One option is to use an online timer or a mobile app. Another option is to set a timer on your phone’s built-in clock. Whichever method you choose, be sure to set the timer in a place where you can see it easily so that you don't lose track of time.&#10;&#10;Why Should You Use This 15 Minute Alarm?&#10;This timer is perfect for work or study sessions. It's also great for any activity where you want to be sure to take a break every 15 minutes, such as cooking, laundry, or working out.&#10;&#10;Online Timer - https://timer.onlinealarmkur.com/en/" id="114" name="Google Shape;114;p18" title="15 Minute Timer">
            <a:hlinkClick r:id="rId4"/>
          </p:cNvPr>
          <p:cNvPicPr preferRelativeResize="0"/>
          <p:nvPr/>
        </p:nvPicPr>
        <p:blipFill>
          <a:blip r:embed="rId5">
            <a:alphaModFix/>
          </a:blip>
          <a:stretch>
            <a:fillRect/>
          </a:stretch>
        </p:blipFill>
        <p:spPr>
          <a:xfrm>
            <a:off x="5799025" y="326250"/>
            <a:ext cx="3048000" cy="17145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4"/>
                                        </p:tgtEl>
                                        <p:attrNameLst>
                                          <p:attrName>style.visibility</p:attrName>
                                        </p:attrNameLst>
                                      </p:cBhvr>
                                      <p:to>
                                        <p:strVal val="visible"/>
                                      </p:to>
                                    </p:set>
                                    <p:animEffect filter="fade" transition="in">
                                      <p:cBhvr>
                                        <p:cTn dur="1000"/>
                                        <p:tgtEl>
                                          <p:spTgt spid="11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pic>
        <p:nvPicPr>
          <p:cNvPr id="119" name="Google Shape;119;p19"/>
          <p:cNvPicPr preferRelativeResize="0"/>
          <p:nvPr/>
        </p:nvPicPr>
        <p:blipFill>
          <a:blip r:embed="rId3">
            <a:alphaModFix/>
          </a:blip>
          <a:stretch>
            <a:fillRect/>
          </a:stretch>
        </p:blipFill>
        <p:spPr>
          <a:xfrm>
            <a:off x="554150" y="1839999"/>
            <a:ext cx="8035676" cy="1463525"/>
          </a:xfrm>
          <a:prstGeom prst="rect">
            <a:avLst/>
          </a:prstGeom>
          <a:noFill/>
          <a:ln>
            <a:noFill/>
          </a:ln>
        </p:spPr>
      </p:pic>
      <p:sp>
        <p:nvSpPr>
          <p:cNvPr id="120" name="Google Shape;120;p19"/>
          <p:cNvSpPr txBox="1"/>
          <p:nvPr/>
        </p:nvSpPr>
        <p:spPr>
          <a:xfrm>
            <a:off x="398850" y="282375"/>
            <a:ext cx="1861500" cy="490500"/>
          </a:xfrm>
          <a:prstGeom prst="rect">
            <a:avLst/>
          </a:prstGeom>
          <a:noFill/>
          <a:ln>
            <a:noFill/>
          </a:ln>
        </p:spPr>
        <p:txBody>
          <a:bodyPr anchorCtr="0" anchor="t" bIns="82850" lIns="82850" spcFirstLastPara="1" rIns="82850" wrap="square" tIns="82850">
            <a:spAutoFit/>
          </a:bodyPr>
          <a:lstStyle/>
          <a:p>
            <a:pPr indent="0" lvl="0" marL="0" marR="0" rtl="0" algn="l">
              <a:lnSpc>
                <a:spcPct val="100000"/>
              </a:lnSpc>
              <a:spcBef>
                <a:spcPts val="1800"/>
              </a:spcBef>
              <a:spcAft>
                <a:spcPts val="500"/>
              </a:spcAft>
              <a:buClr>
                <a:srgbClr val="000000"/>
              </a:buClr>
              <a:buSzPts val="1800"/>
              <a:buFont typeface="Arial"/>
              <a:buNone/>
            </a:pPr>
            <a:r>
              <a:rPr b="1" lang="it" sz="2100">
                <a:solidFill>
                  <a:srgbClr val="0D046A"/>
                </a:solidFill>
                <a:latin typeface="Lexend"/>
                <a:ea typeface="Lexend"/>
                <a:cs typeface="Lexend"/>
                <a:sym typeface="Lexend"/>
              </a:rPr>
              <a:t>[Deep-dive]</a:t>
            </a:r>
            <a:endParaRPr b="1" i="0" sz="2100" u="none" cap="none" strike="noStrike">
              <a:solidFill>
                <a:srgbClr val="0D046A"/>
              </a:solidFill>
              <a:latin typeface="Lexend"/>
              <a:ea typeface="Lexend"/>
              <a:cs typeface="Lexend"/>
              <a:sym typeface="Lexen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20"/>
          <p:cNvSpPr txBox="1"/>
          <p:nvPr/>
        </p:nvSpPr>
        <p:spPr>
          <a:xfrm>
            <a:off x="2908300" y="-430600"/>
            <a:ext cx="1867500" cy="326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0"/>
              <a:buFont typeface="Arial"/>
              <a:buNone/>
            </a:pPr>
            <a:r>
              <a:rPr b="1" i="0" lang="it" sz="20000" u="none" cap="none" strike="noStrike">
                <a:solidFill>
                  <a:srgbClr val="EEEEEE"/>
                </a:solidFill>
                <a:latin typeface="Lexend"/>
                <a:ea typeface="Lexend"/>
                <a:cs typeface="Lexend"/>
                <a:sym typeface="Lexend"/>
              </a:rPr>
              <a:t>“</a:t>
            </a:r>
            <a:endParaRPr b="1" i="0" sz="20000" u="none" cap="none" strike="noStrike">
              <a:solidFill>
                <a:srgbClr val="EEEEEE"/>
              </a:solidFill>
              <a:latin typeface="Lexend"/>
              <a:ea typeface="Lexend"/>
              <a:cs typeface="Lexend"/>
              <a:sym typeface="Lexend"/>
            </a:endParaRPr>
          </a:p>
        </p:txBody>
      </p:sp>
      <p:pic>
        <p:nvPicPr>
          <p:cNvPr id="126" name="Google Shape;126;p20"/>
          <p:cNvPicPr preferRelativeResize="0"/>
          <p:nvPr/>
        </p:nvPicPr>
        <p:blipFill>
          <a:blip r:embed="rId3">
            <a:alphaModFix/>
          </a:blip>
          <a:stretch>
            <a:fillRect/>
          </a:stretch>
        </p:blipFill>
        <p:spPr>
          <a:xfrm>
            <a:off x="1168400" y="596900"/>
            <a:ext cx="1600200" cy="1600200"/>
          </a:xfrm>
          <a:prstGeom prst="roundRect">
            <a:avLst>
              <a:gd fmla="val 5921" name="adj"/>
            </a:avLst>
          </a:prstGeom>
          <a:noFill/>
          <a:ln cap="flat" cmpd="sng" w="28575">
            <a:solidFill>
              <a:srgbClr val="1B1464"/>
            </a:solidFill>
            <a:prstDash val="solid"/>
            <a:round/>
            <a:headEnd len="sm" w="sm" type="none"/>
            <a:tailEnd len="sm" w="sm" type="none"/>
          </a:ln>
        </p:spPr>
      </p:pic>
      <p:sp>
        <p:nvSpPr>
          <p:cNvPr id="127" name="Google Shape;127;p20"/>
          <p:cNvSpPr txBox="1"/>
          <p:nvPr/>
        </p:nvSpPr>
        <p:spPr>
          <a:xfrm>
            <a:off x="468500" y="2429500"/>
            <a:ext cx="30000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it" sz="2000">
                <a:solidFill>
                  <a:schemeClr val="dk1"/>
                </a:solidFill>
                <a:latin typeface="Lexend Medium"/>
                <a:ea typeface="Lexend Medium"/>
                <a:cs typeface="Lexend Medium"/>
                <a:sym typeface="Lexend Medium"/>
              </a:rPr>
              <a:t>Brian Chesky</a:t>
            </a:r>
            <a:endParaRPr sz="2000">
              <a:solidFill>
                <a:schemeClr val="dk1"/>
              </a:solidFill>
              <a:latin typeface="Lexend Medium"/>
              <a:ea typeface="Lexend Medium"/>
              <a:cs typeface="Lexend Medium"/>
              <a:sym typeface="Lexend Medium"/>
            </a:endParaRPr>
          </a:p>
        </p:txBody>
      </p:sp>
      <p:sp>
        <p:nvSpPr>
          <p:cNvPr id="128" name="Google Shape;128;p20"/>
          <p:cNvSpPr txBox="1"/>
          <p:nvPr/>
        </p:nvSpPr>
        <p:spPr>
          <a:xfrm>
            <a:off x="468500" y="2922100"/>
            <a:ext cx="30000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it" sz="1200" u="sng">
                <a:solidFill>
                  <a:schemeClr val="hlink"/>
                </a:solidFill>
                <a:latin typeface="Lexend"/>
                <a:ea typeface="Lexend"/>
                <a:cs typeface="Lexend"/>
                <a:sym typeface="Lexend"/>
                <a:hlinkClick r:id="rId4"/>
              </a:rPr>
              <a:t>@bchesky</a:t>
            </a:r>
            <a:endParaRPr sz="1200">
              <a:solidFill>
                <a:schemeClr val="dk1"/>
              </a:solidFill>
              <a:latin typeface="Lexend"/>
              <a:ea typeface="Lexend"/>
              <a:cs typeface="Lexend"/>
              <a:sym typeface="Lexend"/>
            </a:endParaRPr>
          </a:p>
        </p:txBody>
      </p:sp>
      <p:sp>
        <p:nvSpPr>
          <p:cNvPr id="129" name="Google Shape;129;p20"/>
          <p:cNvSpPr txBox="1"/>
          <p:nvPr/>
        </p:nvSpPr>
        <p:spPr>
          <a:xfrm>
            <a:off x="531500" y="3381000"/>
            <a:ext cx="2874000" cy="5541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SzPts val="1200"/>
              <a:buFont typeface="Lexend"/>
              <a:buChar char="●"/>
            </a:pPr>
            <a:r>
              <a:rPr b="1" lang="it" sz="1200">
                <a:latin typeface="Lexend"/>
                <a:ea typeface="Lexend"/>
                <a:cs typeface="Lexend"/>
                <a:sym typeface="Lexend"/>
              </a:rPr>
              <a:t>Airbnb Co-founder and Chief Executive Officer</a:t>
            </a:r>
            <a:endParaRPr b="1" sz="1200">
              <a:latin typeface="Lexend"/>
              <a:ea typeface="Lexend"/>
              <a:cs typeface="Lexend"/>
              <a:sym typeface="Lexend"/>
            </a:endParaRPr>
          </a:p>
        </p:txBody>
      </p:sp>
      <p:sp>
        <p:nvSpPr>
          <p:cNvPr id="130" name="Google Shape;130;p20"/>
          <p:cNvSpPr txBox="1"/>
          <p:nvPr/>
        </p:nvSpPr>
        <p:spPr>
          <a:xfrm>
            <a:off x="3797300" y="1429725"/>
            <a:ext cx="48642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a:latin typeface="Lexend Light"/>
                <a:ea typeface="Lexend Light"/>
                <a:cs typeface="Lexend Light"/>
                <a:sym typeface="Lexend Light"/>
              </a:rPr>
              <a:t>Team, vorrei provare a fare un </a:t>
            </a:r>
            <a:r>
              <a:rPr b="1" lang="it">
                <a:solidFill>
                  <a:schemeClr val="accent1"/>
                </a:solidFill>
                <a:latin typeface="Lexend"/>
                <a:ea typeface="Lexend"/>
                <a:cs typeface="Lexend"/>
                <a:sym typeface="Lexend"/>
              </a:rPr>
              <a:t>A/B test</a:t>
            </a:r>
            <a:r>
              <a:rPr lang="it">
                <a:latin typeface="Lexend Light"/>
                <a:ea typeface="Lexend Light"/>
                <a:cs typeface="Lexend Light"/>
                <a:sym typeface="Lexend Light"/>
              </a:rPr>
              <a:t> sulla funzionalità “X persone stanno guardando in questo momento” per capire se aiuta davvero la conversione.</a:t>
            </a:r>
            <a:endParaRPr>
              <a:latin typeface="Lexend Light"/>
              <a:ea typeface="Lexend Light"/>
              <a:cs typeface="Lexend Light"/>
              <a:sym typeface="Lexend Light"/>
            </a:endParaRPr>
          </a:p>
          <a:p>
            <a:pPr indent="0" lvl="0" marL="0" rtl="0" algn="l">
              <a:spcBef>
                <a:spcPts val="0"/>
              </a:spcBef>
              <a:spcAft>
                <a:spcPts val="0"/>
              </a:spcAft>
              <a:buNone/>
            </a:pPr>
            <a:r>
              <a:t/>
            </a:r>
            <a:endParaRPr>
              <a:latin typeface="Lexend Light"/>
              <a:ea typeface="Lexend Light"/>
              <a:cs typeface="Lexend Light"/>
              <a:sym typeface="Lexend Light"/>
            </a:endParaRPr>
          </a:p>
          <a:p>
            <a:pPr indent="0" lvl="0" marL="0" rtl="0" algn="l">
              <a:spcBef>
                <a:spcPts val="0"/>
              </a:spcBef>
              <a:spcAft>
                <a:spcPts val="0"/>
              </a:spcAft>
              <a:buNone/>
            </a:pPr>
            <a:r>
              <a:rPr lang="it">
                <a:latin typeface="Lexend Light"/>
                <a:ea typeface="Lexend Light"/>
                <a:cs typeface="Lexend Light"/>
                <a:sym typeface="Lexend Light"/>
              </a:rPr>
              <a:t>Potete provare a utilizzare PostHog per implementarlo?</a:t>
            </a:r>
            <a:endParaRPr>
              <a:latin typeface="Lexend Light"/>
              <a:ea typeface="Lexend Light"/>
              <a:cs typeface="Lexend Light"/>
              <a:sym typeface="Lexend Light"/>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21"/>
          <p:cNvSpPr txBox="1"/>
          <p:nvPr/>
        </p:nvSpPr>
        <p:spPr>
          <a:xfrm>
            <a:off x="398850" y="282375"/>
            <a:ext cx="3301200" cy="490500"/>
          </a:xfrm>
          <a:prstGeom prst="rect">
            <a:avLst/>
          </a:prstGeom>
          <a:noFill/>
          <a:ln>
            <a:noFill/>
          </a:ln>
        </p:spPr>
        <p:txBody>
          <a:bodyPr anchorCtr="0" anchor="t" bIns="82850" lIns="82850" spcFirstLastPara="1" rIns="82850" wrap="square" tIns="82850">
            <a:spAutoFit/>
          </a:bodyPr>
          <a:lstStyle/>
          <a:p>
            <a:pPr indent="0" lvl="0" marL="0" marR="0" rtl="0" algn="l">
              <a:lnSpc>
                <a:spcPct val="100000"/>
              </a:lnSpc>
              <a:spcBef>
                <a:spcPts val="1800"/>
              </a:spcBef>
              <a:spcAft>
                <a:spcPts val="500"/>
              </a:spcAft>
              <a:buClr>
                <a:srgbClr val="000000"/>
              </a:buClr>
              <a:buSzPts val="1800"/>
              <a:buFont typeface="Arial"/>
              <a:buNone/>
            </a:pPr>
            <a:r>
              <a:rPr b="1" lang="it" sz="2100">
                <a:solidFill>
                  <a:srgbClr val="0D046A"/>
                </a:solidFill>
                <a:latin typeface="Lexend"/>
                <a:ea typeface="Lexend"/>
                <a:cs typeface="Lexend"/>
                <a:sym typeface="Lexend"/>
              </a:rPr>
              <a:t>AB Test con Posthog</a:t>
            </a:r>
            <a:endParaRPr b="1" i="0" sz="2100" u="none" cap="none" strike="noStrike">
              <a:solidFill>
                <a:srgbClr val="0D046A"/>
              </a:solidFill>
              <a:latin typeface="Lexend"/>
              <a:ea typeface="Lexend"/>
              <a:cs typeface="Lexend"/>
              <a:sym typeface="Lexend"/>
            </a:endParaRPr>
          </a:p>
        </p:txBody>
      </p:sp>
      <p:sp>
        <p:nvSpPr>
          <p:cNvPr id="136" name="Google Shape;136;p21"/>
          <p:cNvSpPr/>
          <p:nvPr/>
        </p:nvSpPr>
        <p:spPr>
          <a:xfrm>
            <a:off x="258713" y="1543325"/>
            <a:ext cx="1824600" cy="1334400"/>
          </a:xfrm>
          <a:prstGeom prst="roundRect">
            <a:avLst>
              <a:gd fmla="val 16667" name="adj"/>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it">
                <a:solidFill>
                  <a:schemeClr val="lt1"/>
                </a:solidFill>
              </a:rPr>
              <a:t>1 - Integrazione con Posthog</a:t>
            </a:r>
            <a:endParaRPr b="1">
              <a:solidFill>
                <a:schemeClr val="lt1"/>
              </a:solidFill>
            </a:endParaRPr>
          </a:p>
        </p:txBody>
      </p:sp>
      <p:sp>
        <p:nvSpPr>
          <p:cNvPr id="137" name="Google Shape;137;p21"/>
          <p:cNvSpPr/>
          <p:nvPr/>
        </p:nvSpPr>
        <p:spPr>
          <a:xfrm>
            <a:off x="2526035" y="1543325"/>
            <a:ext cx="1824600" cy="1334400"/>
          </a:xfrm>
          <a:prstGeom prst="roundRect">
            <a:avLst>
              <a:gd fmla="val 16667" name="adj"/>
            </a:avLst>
          </a:prstGeom>
          <a:solidFill>
            <a:srgbClr val="0CA37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it">
                <a:solidFill>
                  <a:schemeClr val="lt1"/>
                </a:solidFill>
              </a:rPr>
              <a:t>2</a:t>
            </a:r>
            <a:r>
              <a:rPr b="1" lang="it">
                <a:solidFill>
                  <a:schemeClr val="lt1"/>
                </a:solidFill>
              </a:rPr>
              <a:t> - Crea eventi custom</a:t>
            </a:r>
            <a:endParaRPr b="1">
              <a:solidFill>
                <a:schemeClr val="lt1"/>
              </a:solidFill>
            </a:endParaRPr>
          </a:p>
        </p:txBody>
      </p:sp>
      <p:sp>
        <p:nvSpPr>
          <p:cNvPr id="138" name="Google Shape;138;p21"/>
          <p:cNvSpPr/>
          <p:nvPr/>
        </p:nvSpPr>
        <p:spPr>
          <a:xfrm>
            <a:off x="2526035" y="3030125"/>
            <a:ext cx="1824600" cy="575400"/>
          </a:xfrm>
          <a:prstGeom prst="roundRect">
            <a:avLst>
              <a:gd fmla="val 16667" name="adj"/>
            </a:avLst>
          </a:prstGeom>
          <a:solidFill>
            <a:srgbClr val="0CA37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t">
                <a:solidFill>
                  <a:schemeClr val="lt1"/>
                </a:solidFill>
              </a:rPr>
              <a:t>property_viewed</a:t>
            </a:r>
            <a:endParaRPr>
              <a:solidFill>
                <a:schemeClr val="lt1"/>
              </a:solidFill>
            </a:endParaRPr>
          </a:p>
        </p:txBody>
      </p:sp>
      <p:sp>
        <p:nvSpPr>
          <p:cNvPr id="139" name="Google Shape;139;p21"/>
          <p:cNvSpPr/>
          <p:nvPr/>
        </p:nvSpPr>
        <p:spPr>
          <a:xfrm>
            <a:off x="2526035" y="3704150"/>
            <a:ext cx="1824600" cy="575400"/>
          </a:xfrm>
          <a:prstGeom prst="roundRect">
            <a:avLst>
              <a:gd fmla="val 16667" name="adj"/>
            </a:avLst>
          </a:prstGeom>
          <a:solidFill>
            <a:srgbClr val="0CA37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t">
                <a:solidFill>
                  <a:schemeClr val="lt1"/>
                </a:solidFill>
              </a:rPr>
              <a:t>reserve_clicked</a:t>
            </a:r>
            <a:endParaRPr>
              <a:solidFill>
                <a:schemeClr val="lt1"/>
              </a:solidFill>
            </a:endParaRPr>
          </a:p>
        </p:txBody>
      </p:sp>
      <p:sp>
        <p:nvSpPr>
          <p:cNvPr id="140" name="Google Shape;140;p21"/>
          <p:cNvSpPr/>
          <p:nvPr/>
        </p:nvSpPr>
        <p:spPr>
          <a:xfrm>
            <a:off x="4793357" y="1543325"/>
            <a:ext cx="1824600" cy="1334400"/>
          </a:xfrm>
          <a:prstGeom prst="roundRect">
            <a:avLst>
              <a:gd fmla="val 16667" name="adj"/>
            </a:avLst>
          </a:prstGeom>
          <a:solidFill>
            <a:srgbClr val="FF5D4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it">
                <a:solidFill>
                  <a:schemeClr val="lt1"/>
                </a:solidFill>
              </a:rPr>
              <a:t>3 - Crea un Funnel - Insight</a:t>
            </a:r>
            <a:endParaRPr b="1">
              <a:solidFill>
                <a:schemeClr val="lt1"/>
              </a:solidFill>
            </a:endParaRPr>
          </a:p>
        </p:txBody>
      </p:sp>
      <p:sp>
        <p:nvSpPr>
          <p:cNvPr id="141" name="Google Shape;141;p21"/>
          <p:cNvSpPr/>
          <p:nvPr/>
        </p:nvSpPr>
        <p:spPr>
          <a:xfrm>
            <a:off x="7060679" y="1543325"/>
            <a:ext cx="1824600" cy="1334400"/>
          </a:xfrm>
          <a:prstGeom prst="roundRect">
            <a:avLst>
              <a:gd fmla="val 16667" name="adj"/>
            </a:avLst>
          </a:prstGeom>
          <a:solidFill>
            <a:srgbClr val="1B146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it">
                <a:solidFill>
                  <a:schemeClr val="lt1"/>
                </a:solidFill>
              </a:rPr>
              <a:t>4</a:t>
            </a:r>
            <a:r>
              <a:rPr b="1" lang="it">
                <a:solidFill>
                  <a:schemeClr val="lt1"/>
                </a:solidFill>
              </a:rPr>
              <a:t> - Dal Funnel, Run Experiment</a:t>
            </a:r>
            <a:endParaRPr b="1">
              <a:solidFill>
                <a:schemeClr val="lt1"/>
              </a:solidFill>
            </a:endParaRPr>
          </a:p>
        </p:txBody>
      </p:sp>
      <p:cxnSp>
        <p:nvCxnSpPr>
          <p:cNvPr id="142" name="Google Shape;142;p21"/>
          <p:cNvCxnSpPr>
            <a:stCxn id="136" idx="3"/>
            <a:endCxn id="137" idx="1"/>
          </p:cNvCxnSpPr>
          <p:nvPr/>
        </p:nvCxnSpPr>
        <p:spPr>
          <a:xfrm>
            <a:off x="2083313" y="2210525"/>
            <a:ext cx="442800" cy="0"/>
          </a:xfrm>
          <a:prstGeom prst="straightConnector1">
            <a:avLst/>
          </a:prstGeom>
          <a:noFill/>
          <a:ln cap="flat" cmpd="sng" w="9525">
            <a:solidFill>
              <a:schemeClr val="dk2"/>
            </a:solidFill>
            <a:prstDash val="solid"/>
            <a:round/>
            <a:headEnd len="med" w="med" type="none"/>
            <a:tailEnd len="med" w="med" type="triangle"/>
          </a:ln>
        </p:spPr>
      </p:cxnSp>
      <p:cxnSp>
        <p:nvCxnSpPr>
          <p:cNvPr id="143" name="Google Shape;143;p21"/>
          <p:cNvCxnSpPr>
            <a:stCxn id="137" idx="3"/>
            <a:endCxn id="140" idx="1"/>
          </p:cNvCxnSpPr>
          <p:nvPr/>
        </p:nvCxnSpPr>
        <p:spPr>
          <a:xfrm>
            <a:off x="4350635" y="2210525"/>
            <a:ext cx="442800" cy="0"/>
          </a:xfrm>
          <a:prstGeom prst="straightConnector1">
            <a:avLst/>
          </a:prstGeom>
          <a:noFill/>
          <a:ln cap="flat" cmpd="sng" w="9525">
            <a:solidFill>
              <a:schemeClr val="dk2"/>
            </a:solidFill>
            <a:prstDash val="solid"/>
            <a:round/>
            <a:headEnd len="med" w="med" type="none"/>
            <a:tailEnd len="med" w="med" type="triangle"/>
          </a:ln>
        </p:spPr>
      </p:cxnSp>
      <p:cxnSp>
        <p:nvCxnSpPr>
          <p:cNvPr id="144" name="Google Shape;144;p21"/>
          <p:cNvCxnSpPr>
            <a:stCxn id="140" idx="3"/>
            <a:endCxn id="141" idx="1"/>
          </p:cNvCxnSpPr>
          <p:nvPr/>
        </p:nvCxnSpPr>
        <p:spPr>
          <a:xfrm>
            <a:off x="6617957" y="2210525"/>
            <a:ext cx="442800" cy="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pic>
        <p:nvPicPr>
          <p:cNvPr id="149" name="Google Shape;149;p22"/>
          <p:cNvPicPr preferRelativeResize="0"/>
          <p:nvPr/>
        </p:nvPicPr>
        <p:blipFill rotWithShape="1">
          <a:blip r:embed="rId3">
            <a:alphaModFix/>
          </a:blip>
          <a:srcRect b="0" l="0" r="0" t="0"/>
          <a:stretch/>
        </p:blipFill>
        <p:spPr>
          <a:xfrm>
            <a:off x="0" y="0"/>
            <a:ext cx="9144000" cy="5143492"/>
          </a:xfrm>
          <a:prstGeom prst="rect">
            <a:avLst/>
          </a:prstGeom>
          <a:noFill/>
          <a:ln>
            <a:noFill/>
          </a:ln>
        </p:spPr>
      </p:pic>
      <p:sp>
        <p:nvSpPr>
          <p:cNvPr id="150" name="Google Shape;150;p22"/>
          <p:cNvSpPr txBox="1"/>
          <p:nvPr/>
        </p:nvSpPr>
        <p:spPr>
          <a:xfrm>
            <a:off x="2792850" y="2187000"/>
            <a:ext cx="3558300" cy="769500"/>
          </a:xfrm>
          <a:prstGeom prst="rect">
            <a:avLst/>
          </a:prstGeom>
          <a:noFill/>
          <a:ln>
            <a:noFill/>
          </a:ln>
        </p:spPr>
        <p:txBody>
          <a:bodyPr anchorCtr="0" anchor="ctr" bIns="91425" lIns="91425" spcFirstLastPara="1" rIns="91425" wrap="square" tIns="91425">
            <a:spAutoFit/>
          </a:bodyPr>
          <a:lstStyle/>
          <a:p>
            <a:pPr indent="0" lvl="0" marL="0" rtl="0" algn="ctr">
              <a:spcBef>
                <a:spcPts val="0"/>
              </a:spcBef>
              <a:spcAft>
                <a:spcPts val="0"/>
              </a:spcAft>
              <a:buNone/>
            </a:pPr>
            <a:r>
              <a:rPr b="1" lang="it" sz="3800">
                <a:solidFill>
                  <a:srgbClr val="FFFFFF"/>
                </a:solidFill>
                <a:latin typeface="Lexend"/>
                <a:ea typeface="Lexend"/>
                <a:cs typeface="Lexend"/>
                <a:sym typeface="Lexend"/>
              </a:rPr>
              <a:t>Domande?</a:t>
            </a:r>
            <a:endParaRPr sz="1900">
              <a:solidFill>
                <a:srgbClr val="0D046A"/>
              </a:solidFill>
              <a:highlight>
                <a:srgbClr val="78CCDE"/>
              </a:highlight>
              <a:latin typeface="Lexend"/>
              <a:ea typeface="Lexend"/>
              <a:cs typeface="Lexend"/>
              <a:sym typeface="Lexen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pic>
        <p:nvPicPr>
          <p:cNvPr id="155" name="Google Shape;155;p23"/>
          <p:cNvPicPr preferRelativeResize="0"/>
          <p:nvPr/>
        </p:nvPicPr>
        <p:blipFill rotWithShape="1">
          <a:blip r:embed="rId3">
            <a:alphaModFix amt="21000"/>
          </a:blip>
          <a:srcRect b="7383" l="5646" r="7487" t="7849"/>
          <a:stretch/>
        </p:blipFill>
        <p:spPr>
          <a:xfrm>
            <a:off x="3561050" y="165250"/>
            <a:ext cx="5572127" cy="4175126"/>
          </a:xfrm>
          <a:prstGeom prst="rect">
            <a:avLst/>
          </a:prstGeom>
          <a:noFill/>
          <a:ln>
            <a:noFill/>
          </a:ln>
        </p:spPr>
      </p:pic>
      <p:sp>
        <p:nvSpPr>
          <p:cNvPr id="156" name="Google Shape;156;p23"/>
          <p:cNvSpPr txBox="1"/>
          <p:nvPr/>
        </p:nvSpPr>
        <p:spPr>
          <a:xfrm>
            <a:off x="291325" y="2896625"/>
            <a:ext cx="3137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a:latin typeface="Lexend"/>
                <a:ea typeface="Lexend"/>
                <a:cs typeface="Lexend"/>
                <a:sym typeface="Lexend"/>
              </a:rPr>
              <a:t>Costruisci &amp; lancia il tuo nuovo progetto con Lovable AI</a:t>
            </a:r>
            <a:endParaRPr>
              <a:latin typeface="Lexend"/>
              <a:ea typeface="Lexend"/>
              <a:cs typeface="Lexend"/>
              <a:sym typeface="Lexend"/>
            </a:endParaRPr>
          </a:p>
        </p:txBody>
      </p:sp>
      <p:pic>
        <p:nvPicPr>
          <p:cNvPr id="157" name="Google Shape;157;p23"/>
          <p:cNvPicPr preferRelativeResize="0"/>
          <p:nvPr/>
        </p:nvPicPr>
        <p:blipFill>
          <a:blip r:embed="rId4">
            <a:alphaModFix amt="75000"/>
          </a:blip>
          <a:stretch>
            <a:fillRect/>
          </a:stretch>
        </p:blipFill>
        <p:spPr>
          <a:xfrm>
            <a:off x="4890225" y="914613"/>
            <a:ext cx="3314274" cy="3314274"/>
          </a:xfrm>
          <a:prstGeom prst="rect">
            <a:avLst/>
          </a:prstGeom>
          <a:noFill/>
          <a:ln>
            <a:noFill/>
          </a:ln>
        </p:spPr>
      </p:pic>
      <p:pic>
        <p:nvPicPr>
          <p:cNvPr id="158" name="Google Shape;158;p23"/>
          <p:cNvPicPr preferRelativeResize="0"/>
          <p:nvPr/>
        </p:nvPicPr>
        <p:blipFill>
          <a:blip r:embed="rId5">
            <a:alphaModFix amt="46000"/>
          </a:blip>
          <a:stretch>
            <a:fillRect/>
          </a:stretch>
        </p:blipFill>
        <p:spPr>
          <a:xfrm rot="-929287">
            <a:off x="7144600" y="1185100"/>
            <a:ext cx="926425" cy="926425"/>
          </a:xfrm>
          <a:prstGeom prst="rect">
            <a:avLst/>
          </a:prstGeom>
          <a:noFill/>
          <a:ln>
            <a:noFill/>
          </a:ln>
        </p:spPr>
      </p:pic>
      <p:pic>
        <p:nvPicPr>
          <p:cNvPr id="159" name="Google Shape;159;p23"/>
          <p:cNvPicPr preferRelativeResize="0"/>
          <p:nvPr/>
        </p:nvPicPr>
        <p:blipFill>
          <a:blip r:embed="rId6">
            <a:alphaModFix amt="89000"/>
          </a:blip>
          <a:stretch>
            <a:fillRect/>
          </a:stretch>
        </p:blipFill>
        <p:spPr>
          <a:xfrm>
            <a:off x="4675475" y="2001654"/>
            <a:ext cx="1231768" cy="1140175"/>
          </a:xfrm>
          <a:prstGeom prst="rect">
            <a:avLst/>
          </a:prstGeom>
          <a:noFill/>
          <a:ln>
            <a:noFill/>
          </a:ln>
        </p:spPr>
      </p:pic>
      <p:pic>
        <p:nvPicPr>
          <p:cNvPr id="160" name="Google Shape;160;p23"/>
          <p:cNvPicPr preferRelativeResize="0"/>
          <p:nvPr/>
        </p:nvPicPr>
        <p:blipFill>
          <a:blip r:embed="rId7">
            <a:alphaModFix amt="73000"/>
          </a:blip>
          <a:stretch>
            <a:fillRect/>
          </a:stretch>
        </p:blipFill>
        <p:spPr>
          <a:xfrm>
            <a:off x="6328624" y="488025"/>
            <a:ext cx="437474" cy="426601"/>
          </a:xfrm>
          <a:prstGeom prst="rect">
            <a:avLst/>
          </a:prstGeom>
          <a:noFill/>
          <a:ln>
            <a:noFill/>
          </a:ln>
        </p:spPr>
      </p:pic>
      <p:pic>
        <p:nvPicPr>
          <p:cNvPr id="161" name="Google Shape;161;p23"/>
          <p:cNvPicPr preferRelativeResize="0"/>
          <p:nvPr/>
        </p:nvPicPr>
        <p:blipFill>
          <a:blip r:embed="rId8">
            <a:alphaModFix amt="28000"/>
          </a:blip>
          <a:stretch>
            <a:fillRect/>
          </a:stretch>
        </p:blipFill>
        <p:spPr>
          <a:xfrm>
            <a:off x="7037737" y="2473164"/>
            <a:ext cx="1869750" cy="1353286"/>
          </a:xfrm>
          <a:prstGeom prst="rect">
            <a:avLst/>
          </a:prstGeom>
          <a:noFill/>
          <a:ln>
            <a:noFill/>
          </a:ln>
        </p:spPr>
      </p:pic>
      <p:sp>
        <p:nvSpPr>
          <p:cNvPr id="162" name="Google Shape;162;p23"/>
          <p:cNvSpPr txBox="1"/>
          <p:nvPr/>
        </p:nvSpPr>
        <p:spPr>
          <a:xfrm>
            <a:off x="291325" y="1376275"/>
            <a:ext cx="5017200" cy="1398600"/>
          </a:xfrm>
          <a:prstGeom prst="rect">
            <a:avLst/>
          </a:prstGeom>
          <a:noFill/>
          <a:ln>
            <a:noFill/>
          </a:ln>
        </p:spPr>
        <p:txBody>
          <a:bodyPr anchorCtr="0" anchor="t" bIns="82850" lIns="82850" spcFirstLastPara="1" rIns="82850" wrap="square" tIns="82850">
            <a:spAutoFit/>
          </a:bodyPr>
          <a:lstStyle/>
          <a:p>
            <a:pPr indent="0" lvl="0" marL="0" marR="0" rtl="0" algn="l">
              <a:lnSpc>
                <a:spcPct val="100000"/>
              </a:lnSpc>
              <a:spcBef>
                <a:spcPts val="1800"/>
              </a:spcBef>
              <a:spcAft>
                <a:spcPts val="500"/>
              </a:spcAft>
              <a:buClr>
                <a:srgbClr val="000000"/>
              </a:buClr>
              <a:buSzPts val="1800"/>
              <a:buFont typeface="Arial"/>
              <a:buNone/>
            </a:pPr>
            <a:r>
              <a:rPr b="1" lang="it" sz="4000">
                <a:solidFill>
                  <a:srgbClr val="0D046A"/>
                </a:solidFill>
                <a:latin typeface="Lexend"/>
                <a:ea typeface="Lexend"/>
                <a:cs typeface="Lexend"/>
                <a:sym typeface="Lexend"/>
              </a:rPr>
              <a:t>AI Product Builders Challenge</a:t>
            </a:r>
            <a:endParaRPr b="1" sz="4000">
              <a:solidFill>
                <a:srgbClr val="0D046A"/>
              </a:solidFill>
              <a:latin typeface="Lexend"/>
              <a:ea typeface="Lexend"/>
              <a:cs typeface="Lexend"/>
              <a:sym typeface="Lexen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24"/>
          <p:cNvSpPr txBox="1"/>
          <p:nvPr/>
        </p:nvSpPr>
        <p:spPr>
          <a:xfrm>
            <a:off x="449275" y="229950"/>
            <a:ext cx="1576500" cy="5694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1600"/>
              </a:spcAft>
              <a:buClr>
                <a:srgbClr val="000000"/>
              </a:buClr>
              <a:buSzPts val="1800"/>
              <a:buFont typeface="Arial"/>
              <a:buNone/>
            </a:pPr>
            <a:r>
              <a:rPr lang="it" sz="2500">
                <a:solidFill>
                  <a:srgbClr val="0D046A"/>
                </a:solidFill>
                <a:latin typeface="Lexend Medium"/>
                <a:ea typeface="Lexend Medium"/>
                <a:cs typeface="Lexend Medium"/>
                <a:sym typeface="Lexend Medium"/>
              </a:rPr>
              <a:t>Ranking</a:t>
            </a:r>
            <a:endParaRPr sz="2500">
              <a:solidFill>
                <a:srgbClr val="0D046A"/>
              </a:solidFill>
              <a:latin typeface="Lexend Medium"/>
              <a:ea typeface="Lexend Medium"/>
              <a:cs typeface="Lexend Medium"/>
              <a:sym typeface="Lexend Medium"/>
            </a:endParaRPr>
          </a:p>
        </p:txBody>
      </p:sp>
      <p:graphicFrame>
        <p:nvGraphicFramePr>
          <p:cNvPr id="168" name="Google Shape;168;p24"/>
          <p:cNvGraphicFramePr/>
          <p:nvPr/>
        </p:nvGraphicFramePr>
        <p:xfrm>
          <a:off x="1794975" y="1051350"/>
          <a:ext cx="3000000" cy="3000000"/>
        </p:xfrm>
        <a:graphic>
          <a:graphicData uri="http://schemas.openxmlformats.org/drawingml/2006/table">
            <a:tbl>
              <a:tblPr>
                <a:noFill/>
                <a:tableStyleId>{F3655787-7D55-4FE8-99EF-8A72A24A73C4}</a:tableStyleId>
              </a:tblPr>
              <a:tblGrid>
                <a:gridCol w="1851350"/>
                <a:gridCol w="1851350"/>
                <a:gridCol w="1851350"/>
              </a:tblGrid>
              <a:tr h="380100">
                <a:tc>
                  <a:txBody>
                    <a:bodyPr/>
                    <a:lstStyle/>
                    <a:p>
                      <a:pPr indent="0" lvl="0" marL="0" rtl="0" algn="ctr">
                        <a:lnSpc>
                          <a:spcPct val="115000"/>
                        </a:lnSpc>
                        <a:spcBef>
                          <a:spcPts val="0"/>
                        </a:spcBef>
                        <a:spcAft>
                          <a:spcPts val="0"/>
                        </a:spcAft>
                        <a:buNone/>
                      </a:pPr>
                      <a:r>
                        <a:rPr b="1" lang="it" sz="1800"/>
                        <a:t>Gruppo</a:t>
                      </a:r>
                      <a:endParaRPr b="1" sz="18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it" sz="1800"/>
                        <a:t>Progetto</a:t>
                      </a:r>
                      <a:endParaRPr b="1" sz="18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it" sz="1800"/>
                        <a:t>Total</a:t>
                      </a:r>
                      <a:endParaRPr b="1" sz="18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80100">
                <a:tc>
                  <a:txBody>
                    <a:bodyPr/>
                    <a:lstStyle/>
                    <a:p>
                      <a:pPr indent="0" lvl="0" marL="0" rtl="0" algn="ctr">
                        <a:lnSpc>
                          <a:spcPct val="115000"/>
                        </a:lnSpc>
                        <a:spcBef>
                          <a:spcPts val="0"/>
                        </a:spcBef>
                        <a:spcAft>
                          <a:spcPts val="0"/>
                        </a:spcAft>
                        <a:buNone/>
                      </a:pPr>
                      <a:r>
                        <a:rPr lang="it" sz="1800"/>
                        <a:t>Gruppo 1</a:t>
                      </a:r>
                      <a:endParaRPr sz="18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it" sz="1800"/>
                        <a:t>BookingPro</a:t>
                      </a:r>
                      <a:endParaRPr sz="18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it" sz="1800"/>
                        <a:t>18</a:t>
                      </a:r>
                      <a:endParaRPr sz="18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80100">
                <a:tc>
                  <a:txBody>
                    <a:bodyPr/>
                    <a:lstStyle/>
                    <a:p>
                      <a:pPr indent="0" lvl="0" marL="0" rtl="0" algn="ctr">
                        <a:lnSpc>
                          <a:spcPct val="115000"/>
                        </a:lnSpc>
                        <a:spcBef>
                          <a:spcPts val="0"/>
                        </a:spcBef>
                        <a:spcAft>
                          <a:spcPts val="0"/>
                        </a:spcAft>
                        <a:buNone/>
                      </a:pPr>
                      <a:r>
                        <a:rPr lang="it" sz="1800"/>
                        <a:t>Gruppo 2</a:t>
                      </a:r>
                      <a:endParaRPr sz="18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it" sz="1800" u="sng">
                          <a:solidFill>
                            <a:schemeClr val="hlink"/>
                          </a:solidFill>
                          <a:hlinkClick r:id="rId3"/>
                        </a:rPr>
                        <a:t>Fur-ever.me</a:t>
                      </a:r>
                      <a:endParaRPr sz="1800" u="sng">
                        <a:solidFill>
                          <a:schemeClr val="hlink"/>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it" sz="1800"/>
                        <a:t>30</a:t>
                      </a:r>
                      <a:endParaRPr sz="18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80100">
                <a:tc>
                  <a:txBody>
                    <a:bodyPr/>
                    <a:lstStyle/>
                    <a:p>
                      <a:pPr indent="0" lvl="0" marL="0" rtl="0" algn="ctr">
                        <a:lnSpc>
                          <a:spcPct val="115000"/>
                        </a:lnSpc>
                        <a:spcBef>
                          <a:spcPts val="0"/>
                        </a:spcBef>
                        <a:spcAft>
                          <a:spcPts val="0"/>
                        </a:spcAft>
                        <a:buNone/>
                      </a:pPr>
                      <a:r>
                        <a:rPr lang="it" sz="1800"/>
                        <a:t>Gruppo 3</a:t>
                      </a:r>
                      <a:endParaRPr sz="18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it" sz="1800"/>
                        <a:t>Lovable Tasks</a:t>
                      </a:r>
                      <a:endParaRPr sz="18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it" sz="1800"/>
                        <a:t>19</a:t>
                      </a:r>
                      <a:endParaRPr sz="18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80100">
                <a:tc>
                  <a:txBody>
                    <a:bodyPr/>
                    <a:lstStyle/>
                    <a:p>
                      <a:pPr indent="0" lvl="0" marL="0" rtl="0" algn="ctr">
                        <a:lnSpc>
                          <a:spcPct val="115000"/>
                        </a:lnSpc>
                        <a:spcBef>
                          <a:spcPts val="0"/>
                        </a:spcBef>
                        <a:spcAft>
                          <a:spcPts val="0"/>
                        </a:spcAft>
                        <a:buNone/>
                      </a:pPr>
                      <a:r>
                        <a:rPr lang="it" sz="1800"/>
                        <a:t>Gruppo 4</a:t>
                      </a:r>
                      <a:endParaRPr sz="18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it" sz="1800"/>
                        <a:t>GrooveGlobe</a:t>
                      </a:r>
                      <a:endParaRPr sz="18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it" sz="1800"/>
                        <a:t>24</a:t>
                      </a:r>
                      <a:endParaRPr sz="18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80100">
                <a:tc>
                  <a:txBody>
                    <a:bodyPr/>
                    <a:lstStyle/>
                    <a:p>
                      <a:pPr indent="0" lvl="0" marL="0" rtl="0" algn="ctr">
                        <a:lnSpc>
                          <a:spcPct val="115000"/>
                        </a:lnSpc>
                        <a:spcBef>
                          <a:spcPts val="0"/>
                        </a:spcBef>
                        <a:spcAft>
                          <a:spcPts val="0"/>
                        </a:spcAft>
                        <a:buNone/>
                      </a:pPr>
                      <a:r>
                        <a:rPr lang="it" sz="1800"/>
                        <a:t>Gruppo 5</a:t>
                      </a:r>
                      <a:endParaRPr sz="18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it" sz="1800"/>
                        <a:t>B-Abbo</a:t>
                      </a:r>
                      <a:endParaRPr sz="18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it" sz="1800"/>
                        <a:t>28</a:t>
                      </a:r>
                      <a:endParaRPr sz="18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80100">
                <a:tc>
                  <a:txBody>
                    <a:bodyPr/>
                    <a:lstStyle/>
                    <a:p>
                      <a:pPr indent="0" lvl="0" marL="0" rtl="0" algn="ctr">
                        <a:lnSpc>
                          <a:spcPct val="115000"/>
                        </a:lnSpc>
                        <a:spcBef>
                          <a:spcPts val="0"/>
                        </a:spcBef>
                        <a:spcAft>
                          <a:spcPts val="0"/>
                        </a:spcAft>
                        <a:buNone/>
                      </a:pPr>
                      <a:r>
                        <a:rPr lang="it" sz="1800"/>
                        <a:t>Gruppo 6</a:t>
                      </a:r>
                      <a:endParaRPr sz="18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it" sz="1800"/>
                        <a:t>MyCloset</a:t>
                      </a:r>
                      <a:endParaRPr sz="18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it" sz="1800"/>
                        <a:t>29</a:t>
                      </a:r>
                      <a:endParaRPr sz="18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80100">
                <a:tc>
                  <a:txBody>
                    <a:bodyPr/>
                    <a:lstStyle/>
                    <a:p>
                      <a:pPr indent="0" lvl="0" marL="0" rtl="0" algn="ctr">
                        <a:lnSpc>
                          <a:spcPct val="115000"/>
                        </a:lnSpc>
                        <a:spcBef>
                          <a:spcPts val="0"/>
                        </a:spcBef>
                        <a:spcAft>
                          <a:spcPts val="0"/>
                        </a:spcAft>
                        <a:buNone/>
                      </a:pPr>
                      <a:r>
                        <a:rPr lang="it" sz="1800"/>
                        <a:t>Gruppo 7</a:t>
                      </a:r>
                      <a:endParaRPr sz="18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it" sz="1600"/>
                        <a:t>MyPersonalTrainer</a:t>
                      </a:r>
                      <a:endParaRPr sz="16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it" sz="1800"/>
                        <a:t>26</a:t>
                      </a:r>
                      <a:endParaRPr sz="18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25"/>
          <p:cNvSpPr txBox="1"/>
          <p:nvPr/>
        </p:nvSpPr>
        <p:spPr>
          <a:xfrm>
            <a:off x="449275" y="229950"/>
            <a:ext cx="3891000" cy="4464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1600"/>
              </a:spcAft>
              <a:buClr>
                <a:srgbClr val="000000"/>
              </a:buClr>
              <a:buSzPts val="1800"/>
              <a:buFont typeface="Arial"/>
              <a:buNone/>
            </a:pPr>
            <a:r>
              <a:rPr lang="it" sz="1700">
                <a:solidFill>
                  <a:srgbClr val="0D046A"/>
                </a:solidFill>
                <a:latin typeface="Lexend Medium"/>
                <a:ea typeface="Lexend Medium"/>
                <a:cs typeface="Lexend Medium"/>
                <a:sym typeface="Lexend Medium"/>
              </a:rPr>
              <a:t>Module 4 - Milestone Targets</a:t>
            </a:r>
            <a:endParaRPr sz="1700">
              <a:solidFill>
                <a:srgbClr val="0D046A"/>
              </a:solidFill>
              <a:latin typeface="Lexend Medium"/>
              <a:ea typeface="Lexend Medium"/>
              <a:cs typeface="Lexend Medium"/>
              <a:sym typeface="Lexend Medium"/>
            </a:endParaRPr>
          </a:p>
        </p:txBody>
      </p:sp>
      <p:graphicFrame>
        <p:nvGraphicFramePr>
          <p:cNvPr id="174" name="Google Shape;174;p25"/>
          <p:cNvGraphicFramePr/>
          <p:nvPr/>
        </p:nvGraphicFramePr>
        <p:xfrm>
          <a:off x="2476875" y="1535638"/>
          <a:ext cx="3000000" cy="3000000"/>
        </p:xfrm>
        <a:graphic>
          <a:graphicData uri="http://schemas.openxmlformats.org/drawingml/2006/table">
            <a:tbl>
              <a:tblPr>
                <a:noFill/>
                <a:tableStyleId>{F3655787-7D55-4FE8-99EF-8A72A24A73C4}</a:tableStyleId>
              </a:tblPr>
              <a:tblGrid>
                <a:gridCol w="3075475"/>
                <a:gridCol w="1114750"/>
              </a:tblGrid>
              <a:tr h="389625">
                <a:tc>
                  <a:txBody>
                    <a:bodyPr/>
                    <a:lstStyle/>
                    <a:p>
                      <a:pPr indent="0" lvl="0" marL="0" rtl="0" algn="ctr">
                        <a:lnSpc>
                          <a:spcPct val="115000"/>
                        </a:lnSpc>
                        <a:spcBef>
                          <a:spcPts val="0"/>
                        </a:spcBef>
                        <a:spcAft>
                          <a:spcPts val="0"/>
                        </a:spcAft>
                        <a:buNone/>
                      </a:pPr>
                      <a:r>
                        <a:rPr b="1" lang="it" sz="1600">
                          <a:latin typeface="Lexend"/>
                          <a:ea typeface="Lexend"/>
                          <a:cs typeface="Lexend"/>
                          <a:sym typeface="Lexend"/>
                        </a:rPr>
                        <a:t>Target</a:t>
                      </a:r>
                      <a:endParaRPr b="1" sz="1600">
                        <a:latin typeface="Lexend"/>
                        <a:ea typeface="Lexend"/>
                        <a:cs typeface="Lexend"/>
                        <a:sym typeface="Lexend"/>
                      </a:endParaRPr>
                    </a:p>
                  </a:txBody>
                  <a:tcPr marT="91425" marB="91425" marR="91425" marL="91425"/>
                </a:tc>
                <a:tc>
                  <a:txBody>
                    <a:bodyPr/>
                    <a:lstStyle/>
                    <a:p>
                      <a:pPr indent="0" lvl="0" marL="0" rtl="0" algn="ctr">
                        <a:lnSpc>
                          <a:spcPct val="115000"/>
                        </a:lnSpc>
                        <a:spcBef>
                          <a:spcPts val="0"/>
                        </a:spcBef>
                        <a:spcAft>
                          <a:spcPts val="0"/>
                        </a:spcAft>
                        <a:buNone/>
                      </a:pPr>
                      <a:r>
                        <a:rPr b="1" lang="it" sz="1600">
                          <a:latin typeface="Lexend"/>
                          <a:ea typeface="Lexend"/>
                          <a:cs typeface="Lexend"/>
                          <a:sym typeface="Lexend"/>
                        </a:rPr>
                        <a:t>Punti</a:t>
                      </a:r>
                      <a:endParaRPr b="1" sz="1600">
                        <a:latin typeface="Lexend"/>
                        <a:ea typeface="Lexend"/>
                        <a:cs typeface="Lexend"/>
                        <a:sym typeface="Lexend"/>
                      </a:endParaRPr>
                    </a:p>
                  </a:txBody>
                  <a:tcPr marT="91425" marB="91425" marR="91425" marL="91425"/>
                </a:tc>
              </a:tr>
              <a:tr h="333050">
                <a:tc>
                  <a:txBody>
                    <a:bodyPr/>
                    <a:lstStyle/>
                    <a:p>
                      <a:pPr indent="0" lvl="0" marL="0" rtl="0" algn="l">
                        <a:spcBef>
                          <a:spcPts val="0"/>
                        </a:spcBef>
                        <a:spcAft>
                          <a:spcPts val="0"/>
                        </a:spcAft>
                        <a:buNone/>
                      </a:pPr>
                      <a:r>
                        <a:rPr lang="it">
                          <a:latin typeface="Lexend Light"/>
                          <a:ea typeface="Lexend Light"/>
                          <a:cs typeface="Lexend Light"/>
                          <a:sym typeface="Lexend Light"/>
                        </a:rPr>
                        <a:t>Knowledge File aggiornata</a:t>
                      </a:r>
                      <a:endParaRPr>
                        <a:latin typeface="Lexend Light"/>
                        <a:ea typeface="Lexend Light"/>
                        <a:cs typeface="Lexend Light"/>
                        <a:sym typeface="Lexend Light"/>
                      </a:endParaRPr>
                    </a:p>
                  </a:txBody>
                  <a:tcPr marT="91425" marB="91425" marR="91425" marL="91425"/>
                </a:tc>
                <a:tc>
                  <a:txBody>
                    <a:bodyPr/>
                    <a:lstStyle/>
                    <a:p>
                      <a:pPr indent="0" lvl="0" marL="0" rtl="0" algn="l">
                        <a:spcBef>
                          <a:spcPts val="0"/>
                        </a:spcBef>
                        <a:spcAft>
                          <a:spcPts val="0"/>
                        </a:spcAft>
                        <a:buNone/>
                      </a:pPr>
                      <a:r>
                        <a:rPr lang="it">
                          <a:latin typeface="Lexend Light"/>
                          <a:ea typeface="Lexend Light"/>
                          <a:cs typeface="Lexend Light"/>
                          <a:sym typeface="Lexend Light"/>
                        </a:rPr>
                        <a:t>1 pts</a:t>
                      </a:r>
                      <a:endParaRPr>
                        <a:latin typeface="Lexend Light"/>
                        <a:ea typeface="Lexend Light"/>
                        <a:cs typeface="Lexend Light"/>
                        <a:sym typeface="Lexend Light"/>
                      </a:endParaRPr>
                    </a:p>
                  </a:txBody>
                  <a:tcPr marT="91425" marB="91425" marR="91425" marL="91425"/>
                </a:tc>
              </a:tr>
              <a:tr h="510900">
                <a:tc>
                  <a:txBody>
                    <a:bodyPr/>
                    <a:lstStyle/>
                    <a:p>
                      <a:pPr indent="0" lvl="0" marL="0" rtl="0" algn="l">
                        <a:spcBef>
                          <a:spcPts val="0"/>
                        </a:spcBef>
                        <a:spcAft>
                          <a:spcPts val="0"/>
                        </a:spcAft>
                        <a:buClr>
                          <a:schemeClr val="dk1"/>
                        </a:buClr>
                        <a:buSzPts val="1100"/>
                        <a:buFont typeface="Arial"/>
                        <a:buNone/>
                      </a:pPr>
                      <a:r>
                        <a:rPr lang="it">
                          <a:solidFill>
                            <a:schemeClr val="dk1"/>
                          </a:solidFill>
                          <a:latin typeface="Lexend Light"/>
                          <a:ea typeface="Lexend Light"/>
                          <a:cs typeface="Lexend Light"/>
                          <a:sym typeface="Lexend Light"/>
                        </a:rPr>
                        <a:t>Almeno 1 funzionalità AI</a:t>
                      </a:r>
                      <a:endParaRPr>
                        <a:latin typeface="Lexend Light"/>
                        <a:ea typeface="Lexend Light"/>
                        <a:cs typeface="Lexend Light"/>
                        <a:sym typeface="Lexend Light"/>
                      </a:endParaRPr>
                    </a:p>
                  </a:txBody>
                  <a:tcPr marT="91425" marB="91425" marR="91425" marL="91425"/>
                </a:tc>
                <a:tc>
                  <a:txBody>
                    <a:bodyPr/>
                    <a:lstStyle/>
                    <a:p>
                      <a:pPr indent="0" lvl="0" marL="0" rtl="0" algn="l">
                        <a:spcBef>
                          <a:spcPts val="0"/>
                        </a:spcBef>
                        <a:spcAft>
                          <a:spcPts val="0"/>
                        </a:spcAft>
                        <a:buNone/>
                      </a:pPr>
                      <a:r>
                        <a:rPr lang="it">
                          <a:latin typeface="Lexend Light"/>
                          <a:ea typeface="Lexend Light"/>
                          <a:cs typeface="Lexend Light"/>
                          <a:sym typeface="Lexend Light"/>
                        </a:rPr>
                        <a:t>4</a:t>
                      </a:r>
                      <a:r>
                        <a:rPr lang="it">
                          <a:latin typeface="Lexend Light"/>
                          <a:ea typeface="Lexend Light"/>
                          <a:cs typeface="Lexend Light"/>
                          <a:sym typeface="Lexend Light"/>
                        </a:rPr>
                        <a:t> pts</a:t>
                      </a:r>
                      <a:endParaRPr>
                        <a:latin typeface="Lexend Light"/>
                        <a:ea typeface="Lexend Light"/>
                        <a:cs typeface="Lexend Light"/>
                        <a:sym typeface="Lexend Light"/>
                      </a:endParaRPr>
                    </a:p>
                  </a:txBody>
                  <a:tcPr marT="91425" marB="91425" marR="91425" marL="91425"/>
                </a:tc>
              </a:tr>
              <a:tr h="333050">
                <a:tc>
                  <a:txBody>
                    <a:bodyPr/>
                    <a:lstStyle/>
                    <a:p>
                      <a:pPr indent="0" lvl="0" marL="0" rtl="0" algn="l">
                        <a:spcBef>
                          <a:spcPts val="0"/>
                        </a:spcBef>
                        <a:spcAft>
                          <a:spcPts val="0"/>
                        </a:spcAft>
                        <a:buNone/>
                      </a:pPr>
                      <a:r>
                        <a:rPr lang="it">
                          <a:solidFill>
                            <a:schemeClr val="dk1"/>
                          </a:solidFill>
                          <a:latin typeface="Lexend Light"/>
                          <a:ea typeface="Lexend Light"/>
                          <a:cs typeface="Lexend Light"/>
                          <a:sym typeface="Lexend Light"/>
                        </a:rPr>
                        <a:t>Integrazione Posthog configurata</a:t>
                      </a:r>
                      <a:endParaRPr>
                        <a:latin typeface="Lexend Light"/>
                        <a:ea typeface="Lexend Light"/>
                        <a:cs typeface="Lexend Light"/>
                        <a:sym typeface="Lexend Light"/>
                      </a:endParaRPr>
                    </a:p>
                  </a:txBody>
                  <a:tcPr marT="91425" marB="91425" marR="91425" marL="91425"/>
                </a:tc>
                <a:tc>
                  <a:txBody>
                    <a:bodyPr/>
                    <a:lstStyle/>
                    <a:p>
                      <a:pPr indent="0" lvl="0" marL="0" rtl="0" algn="l">
                        <a:spcBef>
                          <a:spcPts val="0"/>
                        </a:spcBef>
                        <a:spcAft>
                          <a:spcPts val="0"/>
                        </a:spcAft>
                        <a:buNone/>
                      </a:pPr>
                      <a:r>
                        <a:rPr lang="it">
                          <a:latin typeface="Lexend Light"/>
                          <a:ea typeface="Lexend Light"/>
                          <a:cs typeface="Lexend Light"/>
                          <a:sym typeface="Lexend Light"/>
                        </a:rPr>
                        <a:t>3 pts</a:t>
                      </a:r>
                      <a:endParaRPr>
                        <a:latin typeface="Lexend Light"/>
                        <a:ea typeface="Lexend Light"/>
                        <a:cs typeface="Lexend Light"/>
                        <a:sym typeface="Lexend Light"/>
                      </a:endParaRPr>
                    </a:p>
                  </a:txBody>
                  <a:tcPr marT="91425" marB="91425" marR="91425" marL="91425"/>
                </a:tc>
              </a:tr>
              <a:tr h="333050">
                <a:tc>
                  <a:txBody>
                    <a:bodyPr/>
                    <a:lstStyle/>
                    <a:p>
                      <a:pPr indent="0" lvl="0" marL="0" rtl="0" algn="l">
                        <a:spcBef>
                          <a:spcPts val="0"/>
                        </a:spcBef>
                        <a:spcAft>
                          <a:spcPts val="0"/>
                        </a:spcAft>
                        <a:buNone/>
                      </a:pPr>
                      <a:r>
                        <a:rPr lang="it">
                          <a:solidFill>
                            <a:schemeClr val="dk1"/>
                          </a:solidFill>
                          <a:latin typeface="Lexend Light"/>
                          <a:ea typeface="Lexend Light"/>
                          <a:cs typeface="Lexend Light"/>
                          <a:sym typeface="Lexend Light"/>
                        </a:rPr>
                        <a:t>1 esperimento</a:t>
                      </a:r>
                      <a:endParaRPr>
                        <a:solidFill>
                          <a:schemeClr val="dk1"/>
                        </a:solidFill>
                        <a:latin typeface="Lexend Light"/>
                        <a:ea typeface="Lexend Light"/>
                        <a:cs typeface="Lexend Light"/>
                        <a:sym typeface="Lexend Light"/>
                      </a:endParaRPr>
                    </a:p>
                  </a:txBody>
                  <a:tcPr marT="91425" marB="91425" marR="91425" marL="91425"/>
                </a:tc>
                <a:tc>
                  <a:txBody>
                    <a:bodyPr/>
                    <a:lstStyle/>
                    <a:p>
                      <a:pPr indent="0" lvl="0" marL="0" rtl="0" algn="l">
                        <a:spcBef>
                          <a:spcPts val="0"/>
                        </a:spcBef>
                        <a:spcAft>
                          <a:spcPts val="0"/>
                        </a:spcAft>
                        <a:buNone/>
                      </a:pPr>
                      <a:r>
                        <a:rPr lang="it">
                          <a:latin typeface="Lexend Light"/>
                          <a:ea typeface="Lexend Light"/>
                          <a:cs typeface="Lexend Light"/>
                          <a:sym typeface="Lexend Light"/>
                        </a:rPr>
                        <a:t>2 pts</a:t>
                      </a:r>
                      <a:endParaRPr>
                        <a:latin typeface="Lexend Light"/>
                        <a:ea typeface="Lexend Light"/>
                        <a:cs typeface="Lexend Light"/>
                        <a:sym typeface="Lexend Light"/>
                      </a:endParaRPr>
                    </a:p>
                  </a:txBody>
                  <a:tcPr marT="91425" marB="91425" marR="91425" marL="91425"/>
                </a:tc>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26"/>
          <p:cNvSpPr txBox="1"/>
          <p:nvPr/>
        </p:nvSpPr>
        <p:spPr>
          <a:xfrm>
            <a:off x="932375" y="1985725"/>
            <a:ext cx="6240000" cy="169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sz="4900">
                <a:solidFill>
                  <a:srgbClr val="FF5D4E"/>
                </a:solidFill>
                <a:latin typeface="Lexend Medium"/>
                <a:ea typeface="Lexend Medium"/>
                <a:cs typeface="Lexend Medium"/>
                <a:sym typeface="Lexend Medium"/>
              </a:rPr>
              <a:t>Integrate AI and prep Demo Day</a:t>
            </a:r>
            <a:endParaRPr sz="4900">
              <a:solidFill>
                <a:srgbClr val="FF5D4E"/>
              </a:solidFill>
              <a:latin typeface="Lexend Medium"/>
              <a:ea typeface="Lexend Medium"/>
              <a:cs typeface="Lexend Medium"/>
              <a:sym typeface="Lexend Medium"/>
            </a:endParaRPr>
          </a:p>
        </p:txBody>
      </p:sp>
      <p:pic>
        <p:nvPicPr>
          <p:cNvPr descr="Full HD 1080p Countdown timer with finishing alarm&#10;&#10;Please consider Donating :)  www.paypal.me/lyonj2&#10;&#10;If you enjoy or find useful then please like and subscribe :)." id="180" name="Google Shape;180;p26" title="80 MINUTE - TIMER &amp; ALARM - 1080p - COUNTDOWN">
            <a:hlinkClick r:id="rId3"/>
          </p:cNvPr>
          <p:cNvPicPr preferRelativeResize="0"/>
          <p:nvPr/>
        </p:nvPicPr>
        <p:blipFill>
          <a:blip r:embed="rId4">
            <a:alphaModFix/>
          </a:blip>
          <a:stretch>
            <a:fillRect/>
          </a:stretch>
        </p:blipFill>
        <p:spPr>
          <a:xfrm>
            <a:off x="5928400" y="152400"/>
            <a:ext cx="2988311" cy="16809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0"/>
                                        </p:tgtEl>
                                        <p:attrNameLst>
                                          <p:attrName>style.visibility</p:attrName>
                                        </p:attrNameLst>
                                      </p:cBhvr>
                                      <p:to>
                                        <p:strVal val="visible"/>
                                      </p:to>
                                    </p:set>
                                    <p:animEffect filter="fade" transition="in">
                                      <p:cBhvr>
                                        <p:cTn dur="1000"/>
                                        <p:tgtEl>
                                          <p:spTgt spid="18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4" name="Shape 34"/>
        <p:cNvGrpSpPr/>
        <p:nvPr/>
      </p:nvGrpSpPr>
      <p:grpSpPr>
        <a:xfrm>
          <a:off x="0" y="0"/>
          <a:ext cx="0" cy="0"/>
          <a:chOff x="0" y="0"/>
          <a:chExt cx="0" cy="0"/>
        </a:xfrm>
      </p:grpSpPr>
      <p:sp>
        <p:nvSpPr>
          <p:cNvPr id="35" name="Google Shape;35;p9"/>
          <p:cNvSpPr txBox="1"/>
          <p:nvPr/>
        </p:nvSpPr>
        <p:spPr>
          <a:xfrm>
            <a:off x="0" y="1977575"/>
            <a:ext cx="9144000" cy="1385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3600"/>
              <a:buFont typeface="Arial"/>
              <a:buNone/>
            </a:pPr>
            <a:r>
              <a:rPr b="1" lang="it" sz="3900">
                <a:solidFill>
                  <a:srgbClr val="78CCDE"/>
                </a:solidFill>
                <a:latin typeface="Lexend"/>
                <a:ea typeface="Lexend"/>
                <a:cs typeface="Lexend"/>
                <a:sym typeface="Lexend"/>
              </a:rPr>
              <a:t>Masterclass</a:t>
            </a:r>
            <a:endParaRPr b="1" sz="3900">
              <a:solidFill>
                <a:srgbClr val="78CCDE"/>
              </a:solidFill>
              <a:latin typeface="Lexend"/>
              <a:ea typeface="Lexend"/>
              <a:cs typeface="Lexend"/>
              <a:sym typeface="Lexend"/>
            </a:endParaRPr>
          </a:p>
          <a:p>
            <a:pPr indent="0" lvl="0" marL="0" rtl="0" algn="ctr">
              <a:spcBef>
                <a:spcPts val="0"/>
              </a:spcBef>
              <a:spcAft>
                <a:spcPts val="0"/>
              </a:spcAft>
              <a:buClr>
                <a:schemeClr val="dk1"/>
              </a:buClr>
              <a:buSzPts val="3600"/>
              <a:buFont typeface="Arial"/>
              <a:buNone/>
            </a:pPr>
            <a:r>
              <a:rPr b="1" lang="it" sz="3900">
                <a:solidFill>
                  <a:srgbClr val="78CCDE"/>
                </a:solidFill>
                <a:latin typeface="Lexend"/>
                <a:ea typeface="Lexend"/>
                <a:cs typeface="Lexend"/>
                <a:sym typeface="Lexend"/>
              </a:rPr>
              <a:t>AI per Product Builder</a:t>
            </a:r>
            <a:endParaRPr b="1" sz="3900">
              <a:solidFill>
                <a:srgbClr val="78CCDE"/>
              </a:solidFill>
              <a:latin typeface="Lexend"/>
              <a:ea typeface="Lexend"/>
              <a:cs typeface="Lexend"/>
              <a:sym typeface="Lexend"/>
            </a:endParaRPr>
          </a:p>
        </p:txBody>
      </p:sp>
      <p:sp>
        <p:nvSpPr>
          <p:cNvPr id="36" name="Google Shape;36;p9"/>
          <p:cNvSpPr txBox="1"/>
          <p:nvPr/>
        </p:nvSpPr>
        <p:spPr>
          <a:xfrm>
            <a:off x="4484400" y="4878958"/>
            <a:ext cx="167700" cy="150000"/>
          </a:xfrm>
          <a:prstGeom prst="rect">
            <a:avLst/>
          </a:prstGeom>
          <a:noFill/>
          <a:ln>
            <a:noFill/>
          </a:ln>
        </p:spPr>
        <p:txBody>
          <a:bodyPr anchorCtr="0" anchor="ctr" bIns="91425" lIns="91425" spcFirstLastPara="1" rIns="91425" wrap="square" tIns="91425">
            <a:normAutofit fontScale="25000" lnSpcReduction="20000"/>
          </a:bodyPr>
          <a:lstStyle/>
          <a:p>
            <a:pPr indent="0" lvl="0" marL="0" rtl="0" algn="ctr">
              <a:spcBef>
                <a:spcPts val="0"/>
              </a:spcBef>
              <a:spcAft>
                <a:spcPts val="0"/>
              </a:spcAft>
              <a:buNone/>
            </a:pPr>
            <a:fld id="{00000000-1234-1234-1234-123412341234}" type="slidenum">
              <a:rPr lang="it"/>
              <a:t>‹#›</a:t>
            </a:fld>
            <a:endParaRPr sz="1000">
              <a:solidFill>
                <a:srgbClr val="595959"/>
              </a:solidFill>
            </a:endParaRPr>
          </a:p>
        </p:txBody>
      </p:sp>
      <p:sp>
        <p:nvSpPr>
          <p:cNvPr id="37" name="Google Shape;37;p9"/>
          <p:cNvSpPr txBox="1"/>
          <p:nvPr/>
        </p:nvSpPr>
        <p:spPr>
          <a:xfrm>
            <a:off x="0" y="3334750"/>
            <a:ext cx="9144000" cy="5079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200"/>
              <a:buFont typeface="Arial"/>
              <a:buNone/>
            </a:pPr>
            <a:r>
              <a:rPr lang="it" sz="2100">
                <a:solidFill>
                  <a:srgbClr val="0D046A"/>
                </a:solidFill>
                <a:highlight>
                  <a:srgbClr val="78CCDE"/>
                </a:highlight>
                <a:latin typeface="Lexend SemiBold"/>
                <a:ea typeface="Lexend SemiBold"/>
                <a:cs typeface="Lexend SemiBold"/>
                <a:sym typeface="Lexend SemiBold"/>
              </a:rPr>
              <a:t>Modulo#4</a:t>
            </a:r>
            <a:endParaRPr i="0" sz="700" u="none" cap="none" strike="noStrike">
              <a:solidFill>
                <a:srgbClr val="0D046A"/>
              </a:solidFill>
              <a:highlight>
                <a:srgbClr val="78CCDE"/>
              </a:highlight>
              <a:latin typeface="Lexend SemiBold"/>
              <a:ea typeface="Lexend SemiBold"/>
              <a:cs typeface="Lexend SemiBold"/>
              <a:sym typeface="Lexend SemiBold"/>
            </a:endParaRPr>
          </a:p>
        </p:txBody>
      </p:sp>
      <p:pic>
        <p:nvPicPr>
          <p:cNvPr id="38" name="Google Shape;38;p9"/>
          <p:cNvPicPr preferRelativeResize="0"/>
          <p:nvPr/>
        </p:nvPicPr>
        <p:blipFill>
          <a:blip r:embed="rId4">
            <a:alphaModFix/>
          </a:blip>
          <a:stretch>
            <a:fillRect/>
          </a:stretch>
        </p:blipFill>
        <p:spPr>
          <a:xfrm>
            <a:off x="3852725" y="435000"/>
            <a:ext cx="1431040" cy="1190150"/>
          </a:xfrm>
          <a:prstGeom prst="rect">
            <a:avLst/>
          </a:prstGeom>
          <a:noFill/>
          <a:ln>
            <a:noFill/>
          </a:ln>
        </p:spPr>
      </p:pic>
      <p:sp>
        <p:nvSpPr>
          <p:cNvPr id="39" name="Google Shape;39;p9"/>
          <p:cNvSpPr txBox="1"/>
          <p:nvPr/>
        </p:nvSpPr>
        <p:spPr>
          <a:xfrm>
            <a:off x="1858950" y="3881325"/>
            <a:ext cx="5426100" cy="585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it" sz="2600">
                <a:solidFill>
                  <a:srgbClr val="FFFFFF"/>
                </a:solidFill>
                <a:latin typeface="Lexend"/>
                <a:ea typeface="Lexend"/>
                <a:cs typeface="Lexend"/>
                <a:sym typeface="Lexend"/>
              </a:rPr>
              <a:t>AI and Analytics</a:t>
            </a:r>
            <a:endParaRPr sz="1900">
              <a:solidFill>
                <a:srgbClr val="FFFFFF"/>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27"/>
          <p:cNvSpPr txBox="1"/>
          <p:nvPr/>
        </p:nvSpPr>
        <p:spPr>
          <a:xfrm>
            <a:off x="291325" y="1127325"/>
            <a:ext cx="1686600" cy="1629600"/>
          </a:xfrm>
          <a:prstGeom prst="rect">
            <a:avLst/>
          </a:prstGeom>
          <a:noFill/>
          <a:ln>
            <a:noFill/>
          </a:ln>
        </p:spPr>
        <p:txBody>
          <a:bodyPr anchorCtr="0" anchor="t" bIns="82850" lIns="82850" spcFirstLastPara="1" rIns="82850" wrap="square" tIns="82850">
            <a:spAutoFit/>
          </a:bodyPr>
          <a:lstStyle/>
          <a:p>
            <a:pPr indent="0" lvl="0" marL="0" marR="0" rtl="0" algn="l">
              <a:lnSpc>
                <a:spcPct val="100000"/>
              </a:lnSpc>
              <a:spcBef>
                <a:spcPts val="1800"/>
              </a:spcBef>
              <a:spcAft>
                <a:spcPts val="0"/>
              </a:spcAft>
              <a:buClr>
                <a:srgbClr val="000000"/>
              </a:buClr>
              <a:buSzPts val="1800"/>
              <a:buFont typeface="Arial"/>
              <a:buNone/>
            </a:pPr>
            <a:r>
              <a:rPr b="1" lang="it" sz="4000">
                <a:solidFill>
                  <a:srgbClr val="0D046A"/>
                </a:solidFill>
                <a:latin typeface="Lexend"/>
                <a:ea typeface="Lexend"/>
                <a:cs typeface="Lexend"/>
                <a:sym typeface="Lexend"/>
              </a:rPr>
              <a:t>Final</a:t>
            </a:r>
            <a:endParaRPr b="1" sz="4000">
              <a:solidFill>
                <a:srgbClr val="0D046A"/>
              </a:solidFill>
              <a:latin typeface="Lexend"/>
              <a:ea typeface="Lexend"/>
              <a:cs typeface="Lexend"/>
              <a:sym typeface="Lexend"/>
            </a:endParaRPr>
          </a:p>
          <a:p>
            <a:pPr indent="0" lvl="0" marL="0" marR="0" rtl="0" algn="l">
              <a:lnSpc>
                <a:spcPct val="100000"/>
              </a:lnSpc>
              <a:spcBef>
                <a:spcPts val="1800"/>
              </a:spcBef>
              <a:spcAft>
                <a:spcPts val="500"/>
              </a:spcAft>
              <a:buClr>
                <a:srgbClr val="000000"/>
              </a:buClr>
              <a:buSzPts val="1800"/>
              <a:buFont typeface="Arial"/>
              <a:buNone/>
            </a:pPr>
            <a:r>
              <a:rPr b="1" lang="it" sz="4000">
                <a:solidFill>
                  <a:srgbClr val="0D046A"/>
                </a:solidFill>
                <a:latin typeface="Lexend"/>
                <a:ea typeface="Lexend"/>
                <a:cs typeface="Lexend"/>
                <a:sym typeface="Lexend"/>
              </a:rPr>
              <a:t>Pitch</a:t>
            </a:r>
            <a:endParaRPr b="1" sz="4000">
              <a:solidFill>
                <a:srgbClr val="0D046A"/>
              </a:solidFill>
              <a:latin typeface="Lexend"/>
              <a:ea typeface="Lexend"/>
              <a:cs typeface="Lexend"/>
              <a:sym typeface="Lexend"/>
            </a:endParaRPr>
          </a:p>
        </p:txBody>
      </p:sp>
      <p:grpSp>
        <p:nvGrpSpPr>
          <p:cNvPr id="186" name="Google Shape;186;p27"/>
          <p:cNvGrpSpPr/>
          <p:nvPr/>
        </p:nvGrpSpPr>
        <p:grpSpPr>
          <a:xfrm>
            <a:off x="5839975" y="304325"/>
            <a:ext cx="1686600" cy="369300"/>
            <a:chOff x="7529125" y="168250"/>
            <a:chExt cx="1686600" cy="369300"/>
          </a:xfrm>
        </p:grpSpPr>
        <p:pic>
          <p:nvPicPr>
            <p:cNvPr id="187" name="Google Shape;187;p27"/>
            <p:cNvPicPr preferRelativeResize="0"/>
            <p:nvPr/>
          </p:nvPicPr>
          <p:blipFill>
            <a:blip r:embed="rId3">
              <a:alphaModFix/>
            </a:blip>
            <a:stretch>
              <a:fillRect/>
            </a:stretch>
          </p:blipFill>
          <p:spPr>
            <a:xfrm>
              <a:off x="7529125" y="168250"/>
              <a:ext cx="369300" cy="369300"/>
            </a:xfrm>
            <a:prstGeom prst="rect">
              <a:avLst/>
            </a:prstGeom>
            <a:noFill/>
            <a:ln>
              <a:noFill/>
            </a:ln>
          </p:spPr>
        </p:pic>
        <p:sp>
          <p:nvSpPr>
            <p:cNvPr id="188" name="Google Shape;188;p27"/>
            <p:cNvSpPr txBox="1"/>
            <p:nvPr/>
          </p:nvSpPr>
          <p:spPr>
            <a:xfrm>
              <a:off x="7810825" y="168250"/>
              <a:ext cx="14049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it" sz="1200">
                  <a:solidFill>
                    <a:srgbClr val="FF5D4E"/>
                  </a:solidFill>
                  <a:latin typeface="Lexend Medium"/>
                  <a:ea typeface="Lexend Medium"/>
                  <a:cs typeface="Lexend Medium"/>
                  <a:sym typeface="Lexend Medium"/>
                </a:rPr>
                <a:t>3</a:t>
              </a:r>
              <a:r>
                <a:rPr lang="it" sz="1200">
                  <a:solidFill>
                    <a:srgbClr val="FF5D4E"/>
                  </a:solidFill>
                  <a:latin typeface="Lexend Medium"/>
                  <a:ea typeface="Lexend Medium"/>
                  <a:cs typeface="Lexend Medium"/>
                  <a:sym typeface="Lexend Medium"/>
                </a:rPr>
                <a:t> min per team</a:t>
              </a:r>
              <a:endParaRPr sz="1200">
                <a:solidFill>
                  <a:srgbClr val="FF5D4E"/>
                </a:solidFill>
                <a:latin typeface="Lexend Medium"/>
                <a:ea typeface="Lexend Medium"/>
                <a:cs typeface="Lexend Medium"/>
                <a:sym typeface="Lexend Medium"/>
              </a:endParaRPr>
            </a:p>
          </p:txBody>
        </p:sp>
      </p:grpSp>
      <p:grpSp>
        <p:nvGrpSpPr>
          <p:cNvPr id="189" name="Google Shape;189;p27"/>
          <p:cNvGrpSpPr/>
          <p:nvPr/>
        </p:nvGrpSpPr>
        <p:grpSpPr>
          <a:xfrm>
            <a:off x="5839975" y="758025"/>
            <a:ext cx="2870100" cy="369300"/>
            <a:chOff x="7529125" y="168250"/>
            <a:chExt cx="2870100" cy="369300"/>
          </a:xfrm>
        </p:grpSpPr>
        <p:pic>
          <p:nvPicPr>
            <p:cNvPr id="190" name="Google Shape;190;p27"/>
            <p:cNvPicPr preferRelativeResize="0"/>
            <p:nvPr/>
          </p:nvPicPr>
          <p:blipFill>
            <a:blip r:embed="rId3">
              <a:alphaModFix/>
            </a:blip>
            <a:stretch>
              <a:fillRect/>
            </a:stretch>
          </p:blipFill>
          <p:spPr>
            <a:xfrm>
              <a:off x="7529125" y="168250"/>
              <a:ext cx="369300" cy="369300"/>
            </a:xfrm>
            <a:prstGeom prst="rect">
              <a:avLst/>
            </a:prstGeom>
            <a:noFill/>
            <a:ln>
              <a:noFill/>
            </a:ln>
          </p:spPr>
        </p:pic>
        <p:sp>
          <p:nvSpPr>
            <p:cNvPr id="191" name="Google Shape;191;p27"/>
            <p:cNvSpPr txBox="1"/>
            <p:nvPr/>
          </p:nvSpPr>
          <p:spPr>
            <a:xfrm>
              <a:off x="7810825" y="168250"/>
              <a:ext cx="25884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it" sz="1200">
                  <a:solidFill>
                    <a:srgbClr val="FF5D4E"/>
                  </a:solidFill>
                  <a:latin typeface="Lexend Medium"/>
                  <a:ea typeface="Lexend Medium"/>
                  <a:cs typeface="Lexend Medium"/>
                  <a:sym typeface="Lexend Medium"/>
                </a:rPr>
                <a:t>2</a:t>
              </a:r>
              <a:r>
                <a:rPr lang="it" sz="1200">
                  <a:solidFill>
                    <a:srgbClr val="FF5D4E"/>
                  </a:solidFill>
                  <a:latin typeface="Lexend Medium"/>
                  <a:ea typeface="Lexend Medium"/>
                  <a:cs typeface="Lexend Medium"/>
                  <a:sym typeface="Lexend Medium"/>
                </a:rPr>
                <a:t> min for questions/comments</a:t>
              </a:r>
              <a:endParaRPr sz="1200">
                <a:solidFill>
                  <a:srgbClr val="FF5D4E"/>
                </a:solidFill>
                <a:latin typeface="Lexend Medium"/>
                <a:ea typeface="Lexend Medium"/>
                <a:cs typeface="Lexend Medium"/>
                <a:sym typeface="Lexend Medium"/>
              </a:endParaRPr>
            </a:p>
          </p:txBody>
        </p:sp>
      </p:grpSp>
      <p:sp>
        <p:nvSpPr>
          <p:cNvPr id="192" name="Google Shape;192;p27"/>
          <p:cNvSpPr txBox="1"/>
          <p:nvPr/>
        </p:nvSpPr>
        <p:spPr>
          <a:xfrm>
            <a:off x="2859800" y="1702025"/>
            <a:ext cx="5536500" cy="237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sz="2200">
                <a:solidFill>
                  <a:schemeClr val="accent2"/>
                </a:solidFill>
                <a:latin typeface="Lexend Medium"/>
                <a:ea typeface="Lexend Medium"/>
                <a:cs typeface="Lexend Medium"/>
                <a:sym typeface="Lexend Medium"/>
              </a:rPr>
              <a:t>Script:</a:t>
            </a:r>
            <a:endParaRPr sz="2200">
              <a:solidFill>
                <a:schemeClr val="accent2"/>
              </a:solidFill>
              <a:latin typeface="Lexend Medium"/>
              <a:ea typeface="Lexend Medium"/>
              <a:cs typeface="Lexend Medium"/>
              <a:sym typeface="Lexend Medium"/>
            </a:endParaRPr>
          </a:p>
          <a:p>
            <a:pPr indent="0" lvl="0" marL="0" rtl="0" algn="l">
              <a:spcBef>
                <a:spcPts val="0"/>
              </a:spcBef>
              <a:spcAft>
                <a:spcPts val="0"/>
              </a:spcAft>
              <a:buNone/>
            </a:pPr>
            <a:r>
              <a:t/>
            </a:r>
            <a:endParaRPr sz="1200">
              <a:solidFill>
                <a:schemeClr val="accent2"/>
              </a:solidFill>
              <a:latin typeface="Lexend Medium"/>
              <a:ea typeface="Lexend Medium"/>
              <a:cs typeface="Lexend Medium"/>
              <a:sym typeface="Lexend Medium"/>
            </a:endParaRPr>
          </a:p>
          <a:p>
            <a:pPr indent="0" lvl="0" marL="0" rtl="0" algn="l">
              <a:spcBef>
                <a:spcPts val="0"/>
              </a:spcBef>
              <a:spcAft>
                <a:spcPts val="0"/>
              </a:spcAft>
              <a:buNone/>
            </a:pPr>
            <a:r>
              <a:rPr b="1" lang="it" sz="1200">
                <a:solidFill>
                  <a:schemeClr val="accent2"/>
                </a:solidFill>
                <a:latin typeface="Lexend"/>
                <a:ea typeface="Lexend"/>
                <a:cs typeface="Lexend"/>
                <a:sym typeface="Lexend"/>
              </a:rPr>
              <a:t>L’idea del progetto: </a:t>
            </a:r>
            <a:r>
              <a:rPr lang="it" sz="1200">
                <a:solidFill>
                  <a:schemeClr val="accent2"/>
                </a:solidFill>
                <a:latin typeface="Lexend Medium"/>
                <a:ea typeface="Lexend Medium"/>
                <a:cs typeface="Lexend Medium"/>
                <a:sym typeface="Lexend Medium"/>
              </a:rPr>
              <a:t>quale problema si risolve con il vostro prodotto?</a:t>
            </a:r>
            <a:endParaRPr sz="1200">
              <a:solidFill>
                <a:schemeClr val="accent2"/>
              </a:solidFill>
              <a:latin typeface="Lexend Medium"/>
              <a:ea typeface="Lexend Medium"/>
              <a:cs typeface="Lexend Medium"/>
              <a:sym typeface="Lexend Medium"/>
            </a:endParaRPr>
          </a:p>
          <a:p>
            <a:pPr indent="0" lvl="0" marL="0" rtl="0" algn="l">
              <a:spcBef>
                <a:spcPts val="0"/>
              </a:spcBef>
              <a:spcAft>
                <a:spcPts val="0"/>
              </a:spcAft>
              <a:buNone/>
            </a:pPr>
            <a:r>
              <a:t/>
            </a:r>
            <a:endParaRPr sz="1200">
              <a:solidFill>
                <a:schemeClr val="accent2"/>
              </a:solidFill>
              <a:latin typeface="Lexend Medium"/>
              <a:ea typeface="Lexend Medium"/>
              <a:cs typeface="Lexend Medium"/>
              <a:sym typeface="Lexend Medium"/>
            </a:endParaRPr>
          </a:p>
          <a:p>
            <a:pPr indent="0" lvl="0" marL="0" rtl="0" algn="l">
              <a:spcBef>
                <a:spcPts val="0"/>
              </a:spcBef>
              <a:spcAft>
                <a:spcPts val="0"/>
              </a:spcAft>
              <a:buNone/>
            </a:pPr>
            <a:r>
              <a:rPr b="1" lang="it" sz="1200">
                <a:solidFill>
                  <a:schemeClr val="accent2"/>
                </a:solidFill>
                <a:latin typeface="Lexend"/>
                <a:ea typeface="Lexend"/>
                <a:cs typeface="Lexend"/>
                <a:sym typeface="Lexend"/>
              </a:rPr>
              <a:t>Come avete sviluppato il progetto sui seguenti aspetti:</a:t>
            </a:r>
            <a:endParaRPr b="1" sz="1200">
              <a:solidFill>
                <a:schemeClr val="accent2"/>
              </a:solidFill>
              <a:latin typeface="Lexend"/>
              <a:ea typeface="Lexend"/>
              <a:cs typeface="Lexend"/>
              <a:sym typeface="Lexend"/>
            </a:endParaRPr>
          </a:p>
          <a:p>
            <a:pPr indent="-304800" lvl="0" marL="457200" rtl="0" algn="l">
              <a:spcBef>
                <a:spcPts val="0"/>
              </a:spcBef>
              <a:spcAft>
                <a:spcPts val="0"/>
              </a:spcAft>
              <a:buClr>
                <a:schemeClr val="accent2"/>
              </a:buClr>
              <a:buSzPts val="1200"/>
              <a:buFont typeface="Lexend Medium"/>
              <a:buChar char="-"/>
            </a:pPr>
            <a:r>
              <a:rPr lang="it" sz="1200">
                <a:solidFill>
                  <a:schemeClr val="accent2"/>
                </a:solidFill>
                <a:latin typeface="Lexend Medium"/>
                <a:ea typeface="Lexend Medium"/>
                <a:cs typeface="Lexend Medium"/>
                <a:sym typeface="Lexend Medium"/>
              </a:rPr>
              <a:t>Front End</a:t>
            </a:r>
            <a:endParaRPr sz="1200">
              <a:solidFill>
                <a:schemeClr val="accent2"/>
              </a:solidFill>
              <a:latin typeface="Lexend Medium"/>
              <a:ea typeface="Lexend Medium"/>
              <a:cs typeface="Lexend Medium"/>
              <a:sym typeface="Lexend Medium"/>
            </a:endParaRPr>
          </a:p>
          <a:p>
            <a:pPr indent="-304800" lvl="0" marL="457200" rtl="0" algn="l">
              <a:spcBef>
                <a:spcPts val="0"/>
              </a:spcBef>
              <a:spcAft>
                <a:spcPts val="0"/>
              </a:spcAft>
              <a:buClr>
                <a:schemeClr val="accent2"/>
              </a:buClr>
              <a:buSzPts val="1200"/>
              <a:buFont typeface="Lexend Medium"/>
              <a:buChar char="-"/>
            </a:pPr>
            <a:r>
              <a:rPr lang="it" sz="1200">
                <a:solidFill>
                  <a:schemeClr val="accent2"/>
                </a:solidFill>
                <a:latin typeface="Lexend Medium"/>
                <a:ea typeface="Lexend Medium"/>
                <a:cs typeface="Lexend Medium"/>
                <a:sym typeface="Lexend Medium"/>
              </a:rPr>
              <a:t>Back End</a:t>
            </a:r>
            <a:endParaRPr sz="1200">
              <a:solidFill>
                <a:schemeClr val="accent2"/>
              </a:solidFill>
              <a:latin typeface="Lexend Medium"/>
              <a:ea typeface="Lexend Medium"/>
              <a:cs typeface="Lexend Medium"/>
              <a:sym typeface="Lexend Medium"/>
            </a:endParaRPr>
          </a:p>
          <a:p>
            <a:pPr indent="-304800" lvl="0" marL="457200" rtl="0" algn="l">
              <a:spcBef>
                <a:spcPts val="0"/>
              </a:spcBef>
              <a:spcAft>
                <a:spcPts val="0"/>
              </a:spcAft>
              <a:buClr>
                <a:schemeClr val="accent2"/>
              </a:buClr>
              <a:buSzPts val="1200"/>
              <a:buFont typeface="Lexend Medium"/>
              <a:buChar char="-"/>
            </a:pPr>
            <a:r>
              <a:rPr lang="it" sz="1200">
                <a:solidFill>
                  <a:schemeClr val="accent2"/>
                </a:solidFill>
                <a:latin typeface="Lexend Medium"/>
                <a:ea typeface="Lexend Medium"/>
                <a:cs typeface="Lexend Medium"/>
                <a:sym typeface="Lexend Medium"/>
              </a:rPr>
              <a:t>APIs</a:t>
            </a:r>
            <a:endParaRPr sz="1200">
              <a:solidFill>
                <a:schemeClr val="accent2"/>
              </a:solidFill>
              <a:latin typeface="Lexend Medium"/>
              <a:ea typeface="Lexend Medium"/>
              <a:cs typeface="Lexend Medium"/>
              <a:sym typeface="Lexend Medium"/>
            </a:endParaRPr>
          </a:p>
          <a:p>
            <a:pPr indent="-304800" lvl="0" marL="457200" rtl="0" algn="l">
              <a:spcBef>
                <a:spcPts val="0"/>
              </a:spcBef>
              <a:spcAft>
                <a:spcPts val="0"/>
              </a:spcAft>
              <a:buClr>
                <a:schemeClr val="accent2"/>
              </a:buClr>
              <a:buSzPts val="1200"/>
              <a:buFont typeface="Lexend Medium"/>
              <a:buChar char="-"/>
            </a:pPr>
            <a:r>
              <a:rPr lang="it" sz="1200">
                <a:solidFill>
                  <a:schemeClr val="accent2"/>
                </a:solidFill>
                <a:latin typeface="Lexend Medium"/>
                <a:ea typeface="Lexend Medium"/>
                <a:cs typeface="Lexend Medium"/>
                <a:sym typeface="Lexend Medium"/>
              </a:rPr>
              <a:t>AI</a:t>
            </a:r>
            <a:endParaRPr sz="1200">
              <a:solidFill>
                <a:schemeClr val="accent2"/>
              </a:solidFill>
              <a:latin typeface="Lexend Medium"/>
              <a:ea typeface="Lexend Medium"/>
              <a:cs typeface="Lexend Medium"/>
              <a:sym typeface="Lexend Medium"/>
            </a:endParaRPr>
          </a:p>
          <a:p>
            <a:pPr indent="0" lvl="0" marL="0" rtl="0" algn="l">
              <a:spcBef>
                <a:spcPts val="0"/>
              </a:spcBef>
              <a:spcAft>
                <a:spcPts val="0"/>
              </a:spcAft>
              <a:buNone/>
            </a:pPr>
            <a:r>
              <a:t/>
            </a:r>
            <a:endParaRPr sz="1200">
              <a:solidFill>
                <a:schemeClr val="accent2"/>
              </a:solidFill>
              <a:latin typeface="Lexend Medium"/>
              <a:ea typeface="Lexend Medium"/>
              <a:cs typeface="Lexend Medium"/>
              <a:sym typeface="Lexend Medium"/>
            </a:endParaRPr>
          </a:p>
          <a:p>
            <a:pPr indent="0" lvl="0" marL="0" rtl="0" algn="l">
              <a:spcBef>
                <a:spcPts val="0"/>
              </a:spcBef>
              <a:spcAft>
                <a:spcPts val="0"/>
              </a:spcAft>
              <a:buNone/>
            </a:pPr>
            <a:r>
              <a:rPr b="1" lang="it" sz="1200">
                <a:solidFill>
                  <a:schemeClr val="accent2"/>
                </a:solidFill>
                <a:latin typeface="Lexend"/>
                <a:ea typeface="Lexend"/>
                <a:cs typeface="Lexend"/>
                <a:sym typeface="Lexend"/>
              </a:rPr>
              <a:t>Quali sono i prossimi passi per il progetto?</a:t>
            </a:r>
            <a:endParaRPr b="1" sz="1200">
              <a:solidFill>
                <a:schemeClr val="accent2"/>
              </a:solidFill>
              <a:latin typeface="Lexend"/>
              <a:ea typeface="Lexend"/>
              <a:cs typeface="Lexend"/>
              <a:sym typeface="Lexen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28"/>
          <p:cNvSpPr/>
          <p:nvPr/>
        </p:nvSpPr>
        <p:spPr>
          <a:xfrm>
            <a:off x="2091950" y="1523275"/>
            <a:ext cx="2670600" cy="5520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8" name="Google Shape;198;p28"/>
          <p:cNvSpPr/>
          <p:nvPr/>
        </p:nvSpPr>
        <p:spPr>
          <a:xfrm>
            <a:off x="2091950" y="335425"/>
            <a:ext cx="2670600" cy="5520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9" name="Google Shape;199;p28"/>
          <p:cNvSpPr/>
          <p:nvPr/>
        </p:nvSpPr>
        <p:spPr>
          <a:xfrm>
            <a:off x="120625" y="2934325"/>
            <a:ext cx="1980900" cy="446400"/>
          </a:xfrm>
          <a:prstGeom prst="round2DiagRect">
            <a:avLst>
              <a:gd fmla="val 50000" name="adj1"/>
              <a:gd fmla="val 50000" name="adj2"/>
            </a:avLst>
          </a:prstGeom>
          <a:solidFill>
            <a:schemeClr val="lt1"/>
          </a:solidFill>
          <a:ln cap="flat" cmpd="sng" w="9525">
            <a:solidFill>
              <a:srgbClr val="A14EC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t">
                <a:solidFill>
                  <a:srgbClr val="A14ECF"/>
                </a:solidFill>
                <a:latin typeface="Lexend"/>
                <a:ea typeface="Lexend"/>
                <a:cs typeface="Lexend"/>
                <a:sym typeface="Lexend"/>
              </a:rPr>
              <a:t>Demo #1</a:t>
            </a:r>
            <a:endParaRPr>
              <a:solidFill>
                <a:srgbClr val="A14ECF"/>
              </a:solidFill>
              <a:latin typeface="Lexend"/>
              <a:ea typeface="Lexend"/>
              <a:cs typeface="Lexend"/>
              <a:sym typeface="Lexend"/>
            </a:endParaRPr>
          </a:p>
        </p:txBody>
      </p:sp>
      <p:sp>
        <p:nvSpPr>
          <p:cNvPr id="200" name="Google Shape;200;p28"/>
          <p:cNvSpPr/>
          <p:nvPr/>
        </p:nvSpPr>
        <p:spPr>
          <a:xfrm>
            <a:off x="2304375" y="2934325"/>
            <a:ext cx="1980900" cy="446400"/>
          </a:xfrm>
          <a:prstGeom prst="round2DiagRect">
            <a:avLst>
              <a:gd fmla="val 50000" name="adj1"/>
              <a:gd fmla="val 50000" name="adj2"/>
            </a:avLst>
          </a:prstGeom>
          <a:solidFill>
            <a:schemeClr val="lt1"/>
          </a:solidFill>
          <a:ln cap="flat" cmpd="sng" w="9525">
            <a:solidFill>
              <a:srgbClr val="A14EC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t">
                <a:solidFill>
                  <a:srgbClr val="A14ECF"/>
                </a:solidFill>
                <a:latin typeface="Lexend"/>
                <a:ea typeface="Lexend"/>
                <a:cs typeface="Lexend"/>
                <a:sym typeface="Lexend"/>
              </a:rPr>
              <a:t>Demo #2</a:t>
            </a:r>
            <a:endParaRPr>
              <a:solidFill>
                <a:srgbClr val="A14ECF"/>
              </a:solidFill>
              <a:latin typeface="Lexend"/>
              <a:ea typeface="Lexend"/>
              <a:cs typeface="Lexend"/>
              <a:sym typeface="Lexend"/>
            </a:endParaRPr>
          </a:p>
        </p:txBody>
      </p:sp>
      <p:sp>
        <p:nvSpPr>
          <p:cNvPr id="201" name="Google Shape;201;p28"/>
          <p:cNvSpPr/>
          <p:nvPr/>
        </p:nvSpPr>
        <p:spPr>
          <a:xfrm>
            <a:off x="4488125" y="2934325"/>
            <a:ext cx="1980900" cy="446400"/>
          </a:xfrm>
          <a:prstGeom prst="round2DiagRect">
            <a:avLst>
              <a:gd fmla="val 50000" name="adj1"/>
              <a:gd fmla="val 50000" name="adj2"/>
            </a:avLst>
          </a:prstGeom>
          <a:solidFill>
            <a:schemeClr val="lt1"/>
          </a:solidFill>
          <a:ln cap="flat" cmpd="sng" w="9525">
            <a:solidFill>
              <a:srgbClr val="A14EC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t">
                <a:solidFill>
                  <a:srgbClr val="A14ECF"/>
                </a:solidFill>
                <a:latin typeface="Lexend"/>
                <a:ea typeface="Lexend"/>
                <a:cs typeface="Lexend"/>
                <a:sym typeface="Lexend"/>
              </a:rPr>
              <a:t>Demo #3</a:t>
            </a:r>
            <a:endParaRPr>
              <a:solidFill>
                <a:srgbClr val="A14ECF"/>
              </a:solidFill>
              <a:latin typeface="Lexend"/>
              <a:ea typeface="Lexend"/>
              <a:cs typeface="Lexend"/>
              <a:sym typeface="Lexend"/>
            </a:endParaRPr>
          </a:p>
        </p:txBody>
      </p:sp>
      <p:sp>
        <p:nvSpPr>
          <p:cNvPr id="202" name="Google Shape;202;p28"/>
          <p:cNvSpPr/>
          <p:nvPr/>
        </p:nvSpPr>
        <p:spPr>
          <a:xfrm>
            <a:off x="6900475" y="2705725"/>
            <a:ext cx="1980900" cy="446400"/>
          </a:xfrm>
          <a:prstGeom prst="round2DiagRect">
            <a:avLst>
              <a:gd fmla="val 0" name="adj1"/>
              <a:gd fmla="val 0" name="adj2"/>
            </a:avLst>
          </a:prstGeom>
          <a:solidFill>
            <a:schemeClr val="lt1"/>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t">
                <a:solidFill>
                  <a:srgbClr val="38761D"/>
                </a:solidFill>
                <a:latin typeface="Lexend"/>
                <a:ea typeface="Lexend"/>
                <a:cs typeface="Lexend"/>
                <a:sym typeface="Lexend"/>
              </a:rPr>
              <a:t>Final Demo Day</a:t>
            </a:r>
            <a:endParaRPr>
              <a:solidFill>
                <a:srgbClr val="38761D"/>
              </a:solidFill>
              <a:latin typeface="Lexend"/>
              <a:ea typeface="Lexend"/>
              <a:cs typeface="Lexend"/>
              <a:sym typeface="Lexend"/>
            </a:endParaRPr>
          </a:p>
        </p:txBody>
      </p:sp>
      <p:sp>
        <p:nvSpPr>
          <p:cNvPr id="203" name="Google Shape;203;p28"/>
          <p:cNvSpPr txBox="1"/>
          <p:nvPr/>
        </p:nvSpPr>
        <p:spPr>
          <a:xfrm>
            <a:off x="120625" y="2280950"/>
            <a:ext cx="1980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it">
                <a:solidFill>
                  <a:srgbClr val="FF5D4E"/>
                </a:solidFill>
                <a:latin typeface="Lexend"/>
                <a:ea typeface="Lexend"/>
                <a:cs typeface="Lexend"/>
                <a:sym typeface="Lexend"/>
              </a:rPr>
              <a:t>+ 10 punti</a:t>
            </a:r>
            <a:endParaRPr>
              <a:solidFill>
                <a:srgbClr val="FF5D4E"/>
              </a:solidFill>
              <a:latin typeface="Lexend"/>
              <a:ea typeface="Lexend"/>
              <a:cs typeface="Lexend"/>
              <a:sym typeface="Lexend"/>
            </a:endParaRPr>
          </a:p>
        </p:txBody>
      </p:sp>
      <p:sp>
        <p:nvSpPr>
          <p:cNvPr id="204" name="Google Shape;204;p28"/>
          <p:cNvSpPr txBox="1"/>
          <p:nvPr/>
        </p:nvSpPr>
        <p:spPr>
          <a:xfrm>
            <a:off x="2304375" y="2280950"/>
            <a:ext cx="1980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it">
                <a:solidFill>
                  <a:srgbClr val="FF5D4E"/>
                </a:solidFill>
                <a:latin typeface="Lexend"/>
                <a:ea typeface="Lexend"/>
                <a:cs typeface="Lexend"/>
                <a:sym typeface="Lexend"/>
              </a:rPr>
              <a:t>+ 10 punti</a:t>
            </a:r>
            <a:endParaRPr>
              <a:solidFill>
                <a:srgbClr val="FF5D4E"/>
              </a:solidFill>
              <a:latin typeface="Lexend"/>
              <a:ea typeface="Lexend"/>
              <a:cs typeface="Lexend"/>
              <a:sym typeface="Lexend"/>
            </a:endParaRPr>
          </a:p>
        </p:txBody>
      </p:sp>
      <p:sp>
        <p:nvSpPr>
          <p:cNvPr id="205" name="Google Shape;205;p28"/>
          <p:cNvSpPr txBox="1"/>
          <p:nvPr/>
        </p:nvSpPr>
        <p:spPr>
          <a:xfrm>
            <a:off x="4488125" y="2280950"/>
            <a:ext cx="1980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it">
                <a:solidFill>
                  <a:srgbClr val="FF5D4E"/>
                </a:solidFill>
                <a:latin typeface="Lexend"/>
                <a:ea typeface="Lexend"/>
                <a:cs typeface="Lexend"/>
                <a:sym typeface="Lexend"/>
              </a:rPr>
              <a:t>+ 10 punti</a:t>
            </a:r>
            <a:endParaRPr>
              <a:solidFill>
                <a:srgbClr val="FF5D4E"/>
              </a:solidFill>
              <a:latin typeface="Lexend"/>
              <a:ea typeface="Lexend"/>
              <a:cs typeface="Lexend"/>
              <a:sym typeface="Lexend"/>
            </a:endParaRPr>
          </a:p>
        </p:txBody>
      </p:sp>
      <p:sp>
        <p:nvSpPr>
          <p:cNvPr id="206" name="Google Shape;206;p28"/>
          <p:cNvSpPr txBox="1"/>
          <p:nvPr/>
        </p:nvSpPr>
        <p:spPr>
          <a:xfrm>
            <a:off x="6900475" y="1652150"/>
            <a:ext cx="1980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it">
                <a:solidFill>
                  <a:srgbClr val="FF5D4E"/>
                </a:solidFill>
                <a:latin typeface="Lexend"/>
                <a:ea typeface="Lexend"/>
                <a:cs typeface="Lexend"/>
                <a:sym typeface="Lexend"/>
              </a:rPr>
              <a:t>+ 10 punti</a:t>
            </a:r>
            <a:endParaRPr>
              <a:solidFill>
                <a:srgbClr val="FF5D4E"/>
              </a:solidFill>
              <a:latin typeface="Lexend"/>
              <a:ea typeface="Lexend"/>
              <a:cs typeface="Lexend"/>
              <a:sym typeface="Lexend"/>
            </a:endParaRPr>
          </a:p>
        </p:txBody>
      </p:sp>
      <p:sp>
        <p:nvSpPr>
          <p:cNvPr id="207" name="Google Shape;207;p28"/>
          <p:cNvSpPr txBox="1"/>
          <p:nvPr/>
        </p:nvSpPr>
        <p:spPr>
          <a:xfrm>
            <a:off x="6900475" y="2124800"/>
            <a:ext cx="1980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it">
                <a:solidFill>
                  <a:srgbClr val="FF5D4E"/>
                </a:solidFill>
                <a:latin typeface="Lexend"/>
                <a:ea typeface="Lexend"/>
                <a:cs typeface="Lexend"/>
                <a:sym typeface="Lexend"/>
              </a:rPr>
              <a:t>+ 5 | 3 | 1 punti</a:t>
            </a:r>
            <a:endParaRPr>
              <a:solidFill>
                <a:srgbClr val="FF5D4E"/>
              </a:solidFill>
              <a:latin typeface="Lexend"/>
              <a:ea typeface="Lexend"/>
              <a:cs typeface="Lexend"/>
              <a:sym typeface="Lexend"/>
            </a:endParaRPr>
          </a:p>
        </p:txBody>
      </p:sp>
      <p:sp>
        <p:nvSpPr>
          <p:cNvPr id="208" name="Google Shape;208;p28"/>
          <p:cNvSpPr txBox="1"/>
          <p:nvPr/>
        </p:nvSpPr>
        <p:spPr>
          <a:xfrm>
            <a:off x="120625" y="3559025"/>
            <a:ext cx="1980900" cy="5541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Clr>
                <a:schemeClr val="dk2"/>
              </a:buClr>
              <a:buSzPts val="1200"/>
              <a:buFont typeface="Lexend"/>
              <a:buChar char="➔"/>
            </a:pPr>
            <a:r>
              <a:rPr lang="it" sz="1200">
                <a:solidFill>
                  <a:schemeClr val="dk2"/>
                </a:solidFill>
                <a:latin typeface="Lexend"/>
                <a:ea typeface="Lexend"/>
                <a:cs typeface="Lexend"/>
                <a:sym typeface="Lexend"/>
              </a:rPr>
              <a:t>Modulo 1 – Milestone Targets</a:t>
            </a:r>
            <a:endParaRPr sz="1200">
              <a:solidFill>
                <a:schemeClr val="dk2"/>
              </a:solidFill>
              <a:latin typeface="Lexend"/>
              <a:ea typeface="Lexend"/>
              <a:cs typeface="Lexend"/>
              <a:sym typeface="Lexend"/>
            </a:endParaRPr>
          </a:p>
        </p:txBody>
      </p:sp>
      <p:sp>
        <p:nvSpPr>
          <p:cNvPr id="209" name="Google Shape;209;p28"/>
          <p:cNvSpPr txBox="1"/>
          <p:nvPr/>
        </p:nvSpPr>
        <p:spPr>
          <a:xfrm>
            <a:off x="2304375" y="3559025"/>
            <a:ext cx="1980900" cy="5541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Clr>
                <a:schemeClr val="dk2"/>
              </a:buClr>
              <a:buSzPts val="1200"/>
              <a:buFont typeface="Lexend"/>
              <a:buChar char="➔"/>
            </a:pPr>
            <a:r>
              <a:rPr lang="it" sz="1200">
                <a:solidFill>
                  <a:schemeClr val="dk2"/>
                </a:solidFill>
                <a:latin typeface="Lexend"/>
                <a:ea typeface="Lexend"/>
                <a:cs typeface="Lexend"/>
                <a:sym typeface="Lexend"/>
              </a:rPr>
              <a:t>Modulo 2 – Milestone Targets</a:t>
            </a:r>
            <a:endParaRPr sz="1200">
              <a:solidFill>
                <a:schemeClr val="dk2"/>
              </a:solidFill>
              <a:latin typeface="Lexend"/>
              <a:ea typeface="Lexend"/>
              <a:cs typeface="Lexend"/>
              <a:sym typeface="Lexend"/>
            </a:endParaRPr>
          </a:p>
        </p:txBody>
      </p:sp>
      <p:sp>
        <p:nvSpPr>
          <p:cNvPr id="210" name="Google Shape;210;p28"/>
          <p:cNvSpPr txBox="1"/>
          <p:nvPr/>
        </p:nvSpPr>
        <p:spPr>
          <a:xfrm>
            <a:off x="4488125" y="3559025"/>
            <a:ext cx="1980900" cy="5541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Clr>
                <a:schemeClr val="dk2"/>
              </a:buClr>
              <a:buSzPts val="1200"/>
              <a:buFont typeface="Lexend"/>
              <a:buChar char="➔"/>
            </a:pPr>
            <a:r>
              <a:rPr lang="it" sz="1200">
                <a:solidFill>
                  <a:schemeClr val="dk2"/>
                </a:solidFill>
                <a:latin typeface="Lexend"/>
                <a:ea typeface="Lexend"/>
                <a:cs typeface="Lexend"/>
                <a:sym typeface="Lexend"/>
              </a:rPr>
              <a:t>Modulo 3 – Milestone Targets</a:t>
            </a:r>
            <a:endParaRPr sz="1200">
              <a:solidFill>
                <a:schemeClr val="dk2"/>
              </a:solidFill>
              <a:latin typeface="Lexend"/>
              <a:ea typeface="Lexend"/>
              <a:cs typeface="Lexend"/>
              <a:sym typeface="Lexend"/>
            </a:endParaRPr>
          </a:p>
        </p:txBody>
      </p:sp>
      <p:sp>
        <p:nvSpPr>
          <p:cNvPr id="211" name="Google Shape;211;p28"/>
          <p:cNvSpPr txBox="1"/>
          <p:nvPr/>
        </p:nvSpPr>
        <p:spPr>
          <a:xfrm>
            <a:off x="6900475" y="3332850"/>
            <a:ext cx="1980900" cy="5541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Clr>
                <a:schemeClr val="dk2"/>
              </a:buClr>
              <a:buSzPts val="1200"/>
              <a:buFont typeface="Lexend"/>
              <a:buChar char="➔"/>
            </a:pPr>
            <a:r>
              <a:rPr lang="it" sz="1200">
                <a:solidFill>
                  <a:schemeClr val="dk2"/>
                </a:solidFill>
                <a:latin typeface="Lexend"/>
                <a:ea typeface="Lexend"/>
                <a:cs typeface="Lexend"/>
                <a:sym typeface="Lexend"/>
              </a:rPr>
              <a:t>Modulo 4 – Milestone Targets</a:t>
            </a:r>
            <a:endParaRPr sz="1200">
              <a:solidFill>
                <a:schemeClr val="dk2"/>
              </a:solidFill>
              <a:latin typeface="Lexend"/>
              <a:ea typeface="Lexend"/>
              <a:cs typeface="Lexend"/>
              <a:sym typeface="Lexend"/>
            </a:endParaRPr>
          </a:p>
        </p:txBody>
      </p:sp>
      <p:sp>
        <p:nvSpPr>
          <p:cNvPr id="212" name="Google Shape;212;p28"/>
          <p:cNvSpPr txBox="1"/>
          <p:nvPr/>
        </p:nvSpPr>
        <p:spPr>
          <a:xfrm>
            <a:off x="6900475" y="3886950"/>
            <a:ext cx="1980900" cy="5541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Clr>
                <a:schemeClr val="dk2"/>
              </a:buClr>
              <a:buSzPts val="1200"/>
              <a:buFont typeface="Lexend"/>
              <a:buChar char="➔"/>
            </a:pPr>
            <a:r>
              <a:rPr lang="it" sz="1200">
                <a:solidFill>
                  <a:schemeClr val="dk2"/>
                </a:solidFill>
                <a:latin typeface="Lexend"/>
                <a:ea typeface="Lexend"/>
                <a:cs typeface="Lexend"/>
                <a:sym typeface="Lexend"/>
              </a:rPr>
              <a:t>Votazione pubblica</a:t>
            </a:r>
            <a:endParaRPr sz="1200">
              <a:solidFill>
                <a:schemeClr val="dk2"/>
              </a:solidFill>
              <a:latin typeface="Lexend"/>
              <a:ea typeface="Lexend"/>
              <a:cs typeface="Lexend"/>
              <a:sym typeface="Lexend"/>
            </a:endParaRPr>
          </a:p>
        </p:txBody>
      </p:sp>
      <p:cxnSp>
        <p:nvCxnSpPr>
          <p:cNvPr id="213" name="Google Shape;213;p28"/>
          <p:cNvCxnSpPr/>
          <p:nvPr/>
        </p:nvCxnSpPr>
        <p:spPr>
          <a:xfrm>
            <a:off x="6679350" y="100550"/>
            <a:ext cx="10800" cy="4448700"/>
          </a:xfrm>
          <a:prstGeom prst="straightConnector1">
            <a:avLst/>
          </a:prstGeom>
          <a:noFill/>
          <a:ln cap="flat" cmpd="sng" w="9525">
            <a:solidFill>
              <a:srgbClr val="E7E9EA"/>
            </a:solidFill>
            <a:prstDash val="solid"/>
            <a:round/>
            <a:headEnd len="med" w="med" type="none"/>
            <a:tailEnd len="med" w="med" type="none"/>
          </a:ln>
        </p:spPr>
      </p:cxnSp>
      <p:pic>
        <p:nvPicPr>
          <p:cNvPr id="214" name="Google Shape;214;p28"/>
          <p:cNvPicPr preferRelativeResize="0"/>
          <p:nvPr/>
        </p:nvPicPr>
        <p:blipFill>
          <a:blip r:embed="rId3">
            <a:alphaModFix/>
          </a:blip>
          <a:stretch>
            <a:fillRect/>
          </a:stretch>
        </p:blipFill>
        <p:spPr>
          <a:xfrm>
            <a:off x="7236513" y="462050"/>
            <a:ext cx="1308825" cy="1308825"/>
          </a:xfrm>
          <a:prstGeom prst="rect">
            <a:avLst/>
          </a:prstGeom>
          <a:noFill/>
          <a:ln>
            <a:noFill/>
          </a:ln>
        </p:spPr>
      </p:pic>
      <p:pic>
        <p:nvPicPr>
          <p:cNvPr id="215" name="Google Shape;215;p28"/>
          <p:cNvPicPr preferRelativeResize="0"/>
          <p:nvPr/>
        </p:nvPicPr>
        <p:blipFill>
          <a:blip r:embed="rId4">
            <a:alphaModFix amt="75000"/>
          </a:blip>
          <a:stretch>
            <a:fillRect/>
          </a:stretch>
        </p:blipFill>
        <p:spPr>
          <a:xfrm>
            <a:off x="7637125" y="271937"/>
            <a:ext cx="507606" cy="490914"/>
          </a:xfrm>
          <a:prstGeom prst="rect">
            <a:avLst/>
          </a:prstGeom>
          <a:noFill/>
          <a:ln>
            <a:noFill/>
          </a:ln>
        </p:spPr>
      </p:pic>
      <p:pic>
        <p:nvPicPr>
          <p:cNvPr id="216" name="Google Shape;216;p28"/>
          <p:cNvPicPr preferRelativeResize="0"/>
          <p:nvPr/>
        </p:nvPicPr>
        <p:blipFill>
          <a:blip r:embed="rId5">
            <a:alphaModFix amt="73000"/>
          </a:blip>
          <a:stretch>
            <a:fillRect/>
          </a:stretch>
        </p:blipFill>
        <p:spPr>
          <a:xfrm>
            <a:off x="7857427" y="208750"/>
            <a:ext cx="67002" cy="63190"/>
          </a:xfrm>
          <a:prstGeom prst="rect">
            <a:avLst/>
          </a:prstGeom>
          <a:noFill/>
          <a:ln>
            <a:noFill/>
          </a:ln>
        </p:spPr>
      </p:pic>
      <p:pic>
        <p:nvPicPr>
          <p:cNvPr id="217" name="Google Shape;217;p28"/>
          <p:cNvPicPr preferRelativeResize="0"/>
          <p:nvPr/>
        </p:nvPicPr>
        <p:blipFill>
          <a:blip r:embed="rId6">
            <a:alphaModFix/>
          </a:blip>
          <a:stretch>
            <a:fillRect/>
          </a:stretch>
        </p:blipFill>
        <p:spPr>
          <a:xfrm>
            <a:off x="2174950" y="401963"/>
            <a:ext cx="446400" cy="446400"/>
          </a:xfrm>
          <a:prstGeom prst="rect">
            <a:avLst/>
          </a:prstGeom>
          <a:noFill/>
          <a:ln>
            <a:noFill/>
          </a:ln>
        </p:spPr>
      </p:pic>
      <p:pic>
        <p:nvPicPr>
          <p:cNvPr id="218" name="Google Shape;218;p28"/>
          <p:cNvPicPr preferRelativeResize="0"/>
          <p:nvPr/>
        </p:nvPicPr>
        <p:blipFill>
          <a:blip r:embed="rId7">
            <a:alphaModFix/>
          </a:blip>
          <a:stretch>
            <a:fillRect/>
          </a:stretch>
        </p:blipFill>
        <p:spPr>
          <a:xfrm>
            <a:off x="2144350" y="901899"/>
            <a:ext cx="507601" cy="507601"/>
          </a:xfrm>
          <a:prstGeom prst="rect">
            <a:avLst/>
          </a:prstGeom>
          <a:noFill/>
          <a:ln>
            <a:noFill/>
          </a:ln>
        </p:spPr>
      </p:pic>
      <p:pic>
        <p:nvPicPr>
          <p:cNvPr id="219" name="Google Shape;219;p28"/>
          <p:cNvPicPr preferRelativeResize="0"/>
          <p:nvPr/>
        </p:nvPicPr>
        <p:blipFill>
          <a:blip r:embed="rId8">
            <a:alphaModFix/>
          </a:blip>
          <a:stretch>
            <a:fillRect/>
          </a:stretch>
        </p:blipFill>
        <p:spPr>
          <a:xfrm>
            <a:off x="2174950" y="1538170"/>
            <a:ext cx="446400" cy="446400"/>
          </a:xfrm>
          <a:prstGeom prst="rect">
            <a:avLst/>
          </a:prstGeom>
          <a:noFill/>
          <a:ln>
            <a:noFill/>
          </a:ln>
        </p:spPr>
      </p:pic>
      <p:pic>
        <p:nvPicPr>
          <p:cNvPr id="220" name="Google Shape;220;p28"/>
          <p:cNvPicPr preferRelativeResize="0"/>
          <p:nvPr/>
        </p:nvPicPr>
        <p:blipFill>
          <a:blip r:embed="rId9">
            <a:alphaModFix/>
          </a:blip>
          <a:stretch>
            <a:fillRect/>
          </a:stretch>
        </p:blipFill>
        <p:spPr>
          <a:xfrm>
            <a:off x="2931350" y="371375"/>
            <a:ext cx="507599" cy="507599"/>
          </a:xfrm>
          <a:prstGeom prst="rect">
            <a:avLst/>
          </a:prstGeom>
          <a:noFill/>
          <a:ln>
            <a:noFill/>
          </a:ln>
        </p:spPr>
      </p:pic>
      <p:pic>
        <p:nvPicPr>
          <p:cNvPr id="221" name="Google Shape;221;p28"/>
          <p:cNvPicPr preferRelativeResize="0"/>
          <p:nvPr/>
        </p:nvPicPr>
        <p:blipFill>
          <a:blip r:embed="rId10">
            <a:alphaModFix/>
          </a:blip>
          <a:stretch>
            <a:fillRect/>
          </a:stretch>
        </p:blipFill>
        <p:spPr>
          <a:xfrm>
            <a:off x="2961950" y="959237"/>
            <a:ext cx="446400" cy="446400"/>
          </a:xfrm>
          <a:prstGeom prst="rect">
            <a:avLst/>
          </a:prstGeom>
          <a:noFill/>
          <a:ln>
            <a:noFill/>
          </a:ln>
        </p:spPr>
      </p:pic>
      <p:pic>
        <p:nvPicPr>
          <p:cNvPr id="222" name="Google Shape;222;p28"/>
          <p:cNvPicPr preferRelativeResize="0"/>
          <p:nvPr/>
        </p:nvPicPr>
        <p:blipFill>
          <a:blip r:embed="rId11">
            <a:alphaModFix/>
          </a:blip>
          <a:stretch>
            <a:fillRect/>
          </a:stretch>
        </p:blipFill>
        <p:spPr>
          <a:xfrm>
            <a:off x="3468375" y="1485988"/>
            <a:ext cx="583699" cy="583699"/>
          </a:xfrm>
          <a:prstGeom prst="rect">
            <a:avLst/>
          </a:prstGeom>
          <a:noFill/>
          <a:ln>
            <a:noFill/>
          </a:ln>
        </p:spPr>
      </p:pic>
      <p:pic>
        <p:nvPicPr>
          <p:cNvPr id="223" name="Google Shape;223;p28"/>
          <p:cNvPicPr preferRelativeResize="0"/>
          <p:nvPr/>
        </p:nvPicPr>
        <p:blipFill>
          <a:blip r:embed="rId12">
            <a:alphaModFix/>
          </a:blip>
          <a:stretch>
            <a:fillRect/>
          </a:stretch>
        </p:blipFill>
        <p:spPr>
          <a:xfrm>
            <a:off x="3523284" y="982325"/>
            <a:ext cx="400200" cy="400200"/>
          </a:xfrm>
          <a:prstGeom prst="rect">
            <a:avLst/>
          </a:prstGeom>
          <a:noFill/>
          <a:ln>
            <a:noFill/>
          </a:ln>
        </p:spPr>
      </p:pic>
      <p:pic>
        <p:nvPicPr>
          <p:cNvPr id="224" name="Google Shape;224;p28"/>
          <p:cNvPicPr preferRelativeResize="0"/>
          <p:nvPr/>
        </p:nvPicPr>
        <p:blipFill>
          <a:blip r:embed="rId13">
            <a:alphaModFix/>
          </a:blip>
          <a:stretch>
            <a:fillRect/>
          </a:stretch>
        </p:blipFill>
        <p:spPr>
          <a:xfrm>
            <a:off x="3523274" y="425075"/>
            <a:ext cx="400200" cy="400200"/>
          </a:xfrm>
          <a:prstGeom prst="rect">
            <a:avLst/>
          </a:prstGeom>
          <a:noFill/>
          <a:ln>
            <a:noFill/>
          </a:ln>
        </p:spPr>
      </p:pic>
      <p:pic>
        <p:nvPicPr>
          <p:cNvPr id="225" name="Google Shape;225;p28"/>
          <p:cNvPicPr preferRelativeResize="0"/>
          <p:nvPr/>
        </p:nvPicPr>
        <p:blipFill>
          <a:blip r:embed="rId14">
            <a:alphaModFix/>
          </a:blip>
          <a:stretch>
            <a:fillRect/>
          </a:stretch>
        </p:blipFill>
        <p:spPr>
          <a:xfrm>
            <a:off x="3872122" y="1293985"/>
            <a:ext cx="971447" cy="1024749"/>
          </a:xfrm>
          <a:prstGeom prst="rect">
            <a:avLst/>
          </a:prstGeom>
          <a:noFill/>
          <a:ln>
            <a:noFill/>
          </a:ln>
        </p:spPr>
      </p:pic>
      <p:pic>
        <p:nvPicPr>
          <p:cNvPr id="226" name="Google Shape;226;p28"/>
          <p:cNvPicPr preferRelativeResize="0"/>
          <p:nvPr/>
        </p:nvPicPr>
        <p:blipFill>
          <a:blip r:embed="rId15">
            <a:alphaModFix/>
          </a:blip>
          <a:stretch>
            <a:fillRect/>
          </a:stretch>
        </p:blipFill>
        <p:spPr>
          <a:xfrm>
            <a:off x="4134650" y="941324"/>
            <a:ext cx="446399" cy="482216"/>
          </a:xfrm>
          <a:prstGeom prst="rect">
            <a:avLst/>
          </a:prstGeom>
          <a:noFill/>
          <a:ln>
            <a:noFill/>
          </a:ln>
        </p:spPr>
      </p:pic>
      <p:pic>
        <p:nvPicPr>
          <p:cNvPr id="227" name="Google Shape;227;p28"/>
          <p:cNvPicPr preferRelativeResize="0"/>
          <p:nvPr/>
        </p:nvPicPr>
        <p:blipFill>
          <a:blip r:embed="rId16">
            <a:alphaModFix/>
          </a:blip>
          <a:stretch>
            <a:fillRect/>
          </a:stretch>
        </p:blipFill>
        <p:spPr>
          <a:xfrm>
            <a:off x="2858661" y="1477425"/>
            <a:ext cx="652974" cy="652974"/>
          </a:xfrm>
          <a:prstGeom prst="rect">
            <a:avLst/>
          </a:prstGeom>
          <a:noFill/>
          <a:ln>
            <a:noFill/>
          </a:ln>
        </p:spPr>
      </p:pic>
      <p:pic>
        <p:nvPicPr>
          <p:cNvPr id="228" name="Google Shape;228;p28"/>
          <p:cNvPicPr preferRelativeResize="0"/>
          <p:nvPr/>
        </p:nvPicPr>
        <p:blipFill>
          <a:blip r:embed="rId17">
            <a:alphaModFix/>
          </a:blip>
          <a:stretch>
            <a:fillRect/>
          </a:stretch>
        </p:blipFill>
        <p:spPr>
          <a:xfrm>
            <a:off x="4157750" y="411325"/>
            <a:ext cx="400200" cy="4002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29"/>
          <p:cNvSpPr txBox="1"/>
          <p:nvPr/>
        </p:nvSpPr>
        <p:spPr>
          <a:xfrm>
            <a:off x="449275" y="229950"/>
            <a:ext cx="8249100" cy="8889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1600"/>
              </a:spcAft>
              <a:buClr>
                <a:srgbClr val="000000"/>
              </a:buClr>
              <a:buSzPts val="1800"/>
              <a:buFont typeface="Arial"/>
              <a:buNone/>
            </a:pPr>
            <a:r>
              <a:rPr lang="it" sz="2500">
                <a:solidFill>
                  <a:srgbClr val="0D046A"/>
                </a:solidFill>
                <a:latin typeface="Lexend Medium"/>
                <a:ea typeface="Lexend Medium"/>
                <a:cs typeface="Lexend Medium"/>
                <a:sym typeface="Lexend Medium"/>
              </a:rPr>
              <a:t>Vincitori AI Product Builders Challenge</a:t>
            </a:r>
            <a:br>
              <a:rPr lang="it" sz="2500">
                <a:solidFill>
                  <a:srgbClr val="0D046A"/>
                </a:solidFill>
                <a:latin typeface="Lexend Medium"/>
                <a:ea typeface="Lexend Medium"/>
                <a:cs typeface="Lexend Medium"/>
                <a:sym typeface="Lexend Medium"/>
              </a:rPr>
            </a:br>
            <a:r>
              <a:rPr lang="it" sz="1700">
                <a:solidFill>
                  <a:srgbClr val="0D046A"/>
                </a:solidFill>
                <a:latin typeface="Lexend Medium"/>
                <a:ea typeface="Lexend Medium"/>
                <a:cs typeface="Lexend Medium"/>
                <a:sym typeface="Lexend Medium"/>
              </a:rPr>
              <a:t>Edizione #1 - Summer 2025</a:t>
            </a:r>
            <a:endParaRPr sz="1700">
              <a:solidFill>
                <a:srgbClr val="0D046A"/>
              </a:solidFill>
              <a:latin typeface="Lexend Medium"/>
              <a:ea typeface="Lexend Medium"/>
              <a:cs typeface="Lexend Medium"/>
              <a:sym typeface="Lexend Medium"/>
            </a:endParaRPr>
          </a:p>
        </p:txBody>
      </p:sp>
      <p:pic>
        <p:nvPicPr>
          <p:cNvPr id="234" name="Google Shape;234;p29"/>
          <p:cNvPicPr preferRelativeResize="0"/>
          <p:nvPr/>
        </p:nvPicPr>
        <p:blipFill>
          <a:blip r:embed="rId3">
            <a:alphaModFix/>
          </a:blip>
          <a:stretch>
            <a:fillRect/>
          </a:stretch>
        </p:blipFill>
        <p:spPr>
          <a:xfrm>
            <a:off x="679425" y="1602362"/>
            <a:ext cx="5417276" cy="3611500"/>
          </a:xfrm>
          <a:prstGeom prst="rect">
            <a:avLst/>
          </a:prstGeom>
          <a:noFill/>
          <a:ln>
            <a:noFill/>
          </a:ln>
        </p:spPr>
      </p:pic>
      <p:sp>
        <p:nvSpPr>
          <p:cNvPr id="235" name="Google Shape;235;p29"/>
          <p:cNvSpPr txBox="1"/>
          <p:nvPr/>
        </p:nvSpPr>
        <p:spPr>
          <a:xfrm>
            <a:off x="1164313" y="2666663"/>
            <a:ext cx="15438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1600"/>
              </a:spcAft>
              <a:buClr>
                <a:srgbClr val="000000"/>
              </a:buClr>
              <a:buSzPts val="1800"/>
              <a:buFont typeface="Arial"/>
              <a:buNone/>
            </a:pPr>
            <a:r>
              <a:rPr lang="it" sz="1800">
                <a:solidFill>
                  <a:srgbClr val="0D046A"/>
                </a:solidFill>
                <a:latin typeface="Lexend Medium"/>
                <a:ea typeface="Lexend Medium"/>
                <a:cs typeface="Lexend Medium"/>
                <a:sym typeface="Lexend Medium"/>
              </a:rPr>
              <a:t>Fur-ever.me</a:t>
            </a:r>
            <a:endParaRPr sz="1800">
              <a:solidFill>
                <a:srgbClr val="0D046A"/>
              </a:solidFill>
              <a:latin typeface="Lexend Medium"/>
              <a:ea typeface="Lexend Medium"/>
              <a:cs typeface="Lexend Medium"/>
              <a:sym typeface="Lexend Medium"/>
            </a:endParaRPr>
          </a:p>
        </p:txBody>
      </p:sp>
      <p:sp>
        <p:nvSpPr>
          <p:cNvPr id="236" name="Google Shape;236;p29"/>
          <p:cNvSpPr txBox="1"/>
          <p:nvPr/>
        </p:nvSpPr>
        <p:spPr>
          <a:xfrm>
            <a:off x="4159975" y="2816588"/>
            <a:ext cx="11406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1600"/>
              </a:spcAft>
              <a:buClr>
                <a:srgbClr val="000000"/>
              </a:buClr>
              <a:buSzPts val="1800"/>
              <a:buFont typeface="Arial"/>
              <a:buNone/>
            </a:pPr>
            <a:r>
              <a:rPr lang="it" sz="1800">
                <a:solidFill>
                  <a:srgbClr val="0D046A"/>
                </a:solidFill>
                <a:latin typeface="Lexend Medium"/>
                <a:ea typeface="Lexend Medium"/>
                <a:cs typeface="Lexend Medium"/>
                <a:sym typeface="Lexend Medium"/>
              </a:rPr>
              <a:t>B-Abbo</a:t>
            </a:r>
            <a:endParaRPr sz="1800">
              <a:solidFill>
                <a:srgbClr val="0D046A"/>
              </a:solidFill>
              <a:latin typeface="Lexend Medium"/>
              <a:ea typeface="Lexend Medium"/>
              <a:cs typeface="Lexend Medium"/>
              <a:sym typeface="Lexend Medium"/>
            </a:endParaRPr>
          </a:p>
        </p:txBody>
      </p:sp>
      <p:sp>
        <p:nvSpPr>
          <p:cNvPr id="237" name="Google Shape;237;p29"/>
          <p:cNvSpPr txBox="1"/>
          <p:nvPr/>
        </p:nvSpPr>
        <p:spPr>
          <a:xfrm>
            <a:off x="2708100" y="2434588"/>
            <a:ext cx="13599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1600"/>
              </a:spcAft>
              <a:buClr>
                <a:srgbClr val="000000"/>
              </a:buClr>
              <a:buSzPts val="1800"/>
              <a:buFont typeface="Arial"/>
              <a:buNone/>
            </a:pPr>
            <a:r>
              <a:rPr lang="it" sz="1800">
                <a:solidFill>
                  <a:srgbClr val="0D046A"/>
                </a:solidFill>
                <a:latin typeface="Lexend Medium"/>
                <a:ea typeface="Lexend Medium"/>
                <a:cs typeface="Lexend Medium"/>
                <a:sym typeface="Lexend Medium"/>
              </a:rPr>
              <a:t>Matchy</a:t>
            </a:r>
            <a:endParaRPr sz="1800">
              <a:solidFill>
                <a:srgbClr val="0D046A"/>
              </a:solidFill>
              <a:latin typeface="Lexend Medium"/>
              <a:ea typeface="Lexend Medium"/>
              <a:cs typeface="Lexend Medium"/>
              <a:sym typeface="Lexend Medium"/>
            </a:endParaRPr>
          </a:p>
        </p:txBody>
      </p:sp>
      <p:sp>
        <p:nvSpPr>
          <p:cNvPr id="238" name="Google Shape;238;p29"/>
          <p:cNvSpPr txBox="1"/>
          <p:nvPr/>
        </p:nvSpPr>
        <p:spPr>
          <a:xfrm>
            <a:off x="6368850" y="1038800"/>
            <a:ext cx="21123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1600"/>
              </a:spcAft>
              <a:buClr>
                <a:srgbClr val="000000"/>
              </a:buClr>
              <a:buSzPts val="1800"/>
              <a:buFont typeface="Arial"/>
              <a:buNone/>
            </a:pPr>
            <a:r>
              <a:rPr b="1" lang="it" sz="1800">
                <a:solidFill>
                  <a:srgbClr val="0D046A"/>
                </a:solidFill>
                <a:latin typeface="Lexend"/>
                <a:ea typeface="Lexend"/>
                <a:cs typeface="Lexend"/>
                <a:sym typeface="Lexend"/>
              </a:rPr>
              <a:t>Bravi tutti!</a:t>
            </a:r>
            <a:endParaRPr b="1" sz="1800">
              <a:solidFill>
                <a:srgbClr val="0D046A"/>
              </a:solidFill>
              <a:latin typeface="Lexend"/>
              <a:ea typeface="Lexend"/>
              <a:cs typeface="Lexend"/>
              <a:sym typeface="Lexend"/>
            </a:endParaRPr>
          </a:p>
        </p:txBody>
      </p:sp>
      <p:sp>
        <p:nvSpPr>
          <p:cNvPr id="239" name="Google Shape;239;p29"/>
          <p:cNvSpPr txBox="1"/>
          <p:nvPr/>
        </p:nvSpPr>
        <p:spPr>
          <a:xfrm>
            <a:off x="6578850" y="1641400"/>
            <a:ext cx="16923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1600"/>
              </a:spcAft>
              <a:buClr>
                <a:srgbClr val="000000"/>
              </a:buClr>
              <a:buSzPts val="1800"/>
              <a:buFont typeface="Arial"/>
              <a:buNone/>
            </a:pPr>
            <a:r>
              <a:rPr lang="it" sz="1800">
                <a:solidFill>
                  <a:srgbClr val="0D046A"/>
                </a:solidFill>
                <a:latin typeface="Lexend Medium"/>
                <a:ea typeface="Lexend Medium"/>
                <a:cs typeface="Lexend Medium"/>
                <a:sym typeface="Lexend Medium"/>
              </a:rPr>
              <a:t>FoodMamma</a:t>
            </a:r>
            <a:endParaRPr sz="1800">
              <a:solidFill>
                <a:srgbClr val="0D046A"/>
              </a:solidFill>
              <a:latin typeface="Lexend Medium"/>
              <a:ea typeface="Lexend Medium"/>
              <a:cs typeface="Lexend Medium"/>
              <a:sym typeface="Lexend Medium"/>
            </a:endParaRPr>
          </a:p>
        </p:txBody>
      </p:sp>
      <p:sp>
        <p:nvSpPr>
          <p:cNvPr id="240" name="Google Shape;240;p29"/>
          <p:cNvSpPr txBox="1"/>
          <p:nvPr/>
        </p:nvSpPr>
        <p:spPr>
          <a:xfrm>
            <a:off x="6514200" y="2049146"/>
            <a:ext cx="18216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1600"/>
              </a:spcAft>
              <a:buClr>
                <a:srgbClr val="000000"/>
              </a:buClr>
              <a:buSzPts val="1800"/>
              <a:buFont typeface="Arial"/>
              <a:buNone/>
            </a:pPr>
            <a:r>
              <a:rPr lang="it" sz="1800">
                <a:solidFill>
                  <a:srgbClr val="0D046A"/>
                </a:solidFill>
                <a:latin typeface="Lexend Medium"/>
                <a:ea typeface="Lexend Medium"/>
                <a:cs typeface="Lexend Medium"/>
                <a:sym typeface="Lexend Medium"/>
              </a:rPr>
              <a:t>Lovable Tasks</a:t>
            </a:r>
            <a:endParaRPr sz="1800">
              <a:solidFill>
                <a:srgbClr val="0D046A"/>
              </a:solidFill>
              <a:latin typeface="Lexend Medium"/>
              <a:ea typeface="Lexend Medium"/>
              <a:cs typeface="Lexend Medium"/>
              <a:sym typeface="Lexend Medium"/>
            </a:endParaRPr>
          </a:p>
        </p:txBody>
      </p:sp>
      <p:sp>
        <p:nvSpPr>
          <p:cNvPr id="241" name="Google Shape;241;p29"/>
          <p:cNvSpPr txBox="1"/>
          <p:nvPr/>
        </p:nvSpPr>
        <p:spPr>
          <a:xfrm>
            <a:off x="6514200" y="2456892"/>
            <a:ext cx="18216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1600"/>
              </a:spcAft>
              <a:buClr>
                <a:srgbClr val="000000"/>
              </a:buClr>
              <a:buSzPts val="1800"/>
              <a:buFont typeface="Arial"/>
              <a:buNone/>
            </a:pPr>
            <a:r>
              <a:rPr lang="it" sz="1800">
                <a:solidFill>
                  <a:srgbClr val="0D046A"/>
                </a:solidFill>
                <a:latin typeface="Lexend Medium"/>
                <a:ea typeface="Lexend Medium"/>
                <a:cs typeface="Lexend Medium"/>
                <a:sym typeface="Lexend Medium"/>
              </a:rPr>
              <a:t>GrooveGlobe</a:t>
            </a:r>
            <a:endParaRPr sz="1800">
              <a:solidFill>
                <a:srgbClr val="0D046A"/>
              </a:solidFill>
              <a:latin typeface="Lexend Medium"/>
              <a:ea typeface="Lexend Medium"/>
              <a:cs typeface="Lexend Medium"/>
              <a:sym typeface="Lexend Medium"/>
            </a:endParaRPr>
          </a:p>
        </p:txBody>
      </p:sp>
      <p:sp>
        <p:nvSpPr>
          <p:cNvPr id="242" name="Google Shape;242;p29"/>
          <p:cNvSpPr txBox="1"/>
          <p:nvPr/>
        </p:nvSpPr>
        <p:spPr>
          <a:xfrm>
            <a:off x="6514200" y="2864638"/>
            <a:ext cx="18216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1600"/>
              </a:spcAft>
              <a:buClr>
                <a:srgbClr val="000000"/>
              </a:buClr>
              <a:buSzPts val="1800"/>
              <a:buFont typeface="Arial"/>
              <a:buNone/>
            </a:pPr>
            <a:r>
              <a:rPr lang="it" sz="1800">
                <a:solidFill>
                  <a:srgbClr val="0D046A"/>
                </a:solidFill>
                <a:latin typeface="Lexend Medium"/>
                <a:ea typeface="Lexend Medium"/>
                <a:cs typeface="Lexend Medium"/>
                <a:sym typeface="Lexend Medium"/>
              </a:rPr>
              <a:t>BookingPro</a:t>
            </a:r>
            <a:endParaRPr sz="1800">
              <a:solidFill>
                <a:srgbClr val="0D046A"/>
              </a:solidFill>
              <a:latin typeface="Lexend Medium"/>
              <a:ea typeface="Lexend Medium"/>
              <a:cs typeface="Lexend Medium"/>
              <a:sym typeface="Lexend Medium"/>
            </a:endParaRPr>
          </a:p>
        </p:txBody>
      </p:sp>
      <p:pic>
        <p:nvPicPr>
          <p:cNvPr id="243" name="Google Shape;243;p29"/>
          <p:cNvPicPr preferRelativeResize="0"/>
          <p:nvPr/>
        </p:nvPicPr>
        <p:blipFill>
          <a:blip r:embed="rId4">
            <a:alphaModFix amt="75000"/>
          </a:blip>
          <a:stretch>
            <a:fillRect/>
          </a:stretch>
        </p:blipFill>
        <p:spPr>
          <a:xfrm>
            <a:off x="2913325" y="1556533"/>
            <a:ext cx="949476" cy="949467"/>
          </a:xfrm>
          <a:prstGeom prst="rect">
            <a:avLst/>
          </a:prstGeom>
          <a:noFill/>
          <a:ln>
            <a:noFill/>
          </a:ln>
        </p:spPr>
      </p:pic>
      <p:pic>
        <p:nvPicPr>
          <p:cNvPr id="244" name="Google Shape;244;p29"/>
          <p:cNvPicPr preferRelativeResize="0"/>
          <p:nvPr/>
        </p:nvPicPr>
        <p:blipFill>
          <a:blip r:embed="rId5">
            <a:alphaModFix amt="73000"/>
          </a:blip>
          <a:stretch>
            <a:fillRect/>
          </a:stretch>
        </p:blipFill>
        <p:spPr>
          <a:xfrm>
            <a:off x="3325399" y="1434325"/>
            <a:ext cx="125328" cy="122212"/>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30"/>
          <p:cNvSpPr/>
          <p:nvPr/>
        </p:nvSpPr>
        <p:spPr>
          <a:xfrm>
            <a:off x="5716325" y="2571750"/>
            <a:ext cx="3031200" cy="1804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50" name="Google Shape;250;p30"/>
          <p:cNvSpPr txBox="1"/>
          <p:nvPr/>
        </p:nvSpPr>
        <p:spPr>
          <a:xfrm>
            <a:off x="883625" y="3205563"/>
            <a:ext cx="1996500" cy="661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lang="it" sz="1700">
                <a:latin typeface="Lexend Medium"/>
                <a:ea typeface="Lexend Medium"/>
                <a:cs typeface="Lexend Medium"/>
                <a:sym typeface="Lexend Medium"/>
              </a:rPr>
              <a:t>Vinicius Andrade</a:t>
            </a:r>
            <a:endParaRPr i="0" sz="1700" u="none" cap="none" strike="noStrike">
              <a:solidFill>
                <a:srgbClr val="000000"/>
              </a:solidFill>
              <a:latin typeface="Lexend Medium"/>
              <a:ea typeface="Lexend Medium"/>
              <a:cs typeface="Lexend Medium"/>
              <a:sym typeface="Lexend Medium"/>
            </a:endParaRPr>
          </a:p>
          <a:p>
            <a:pPr indent="0" lvl="0" marL="0" marR="0" rtl="0" algn="l">
              <a:lnSpc>
                <a:spcPct val="100000"/>
              </a:lnSpc>
              <a:spcBef>
                <a:spcPts val="0"/>
              </a:spcBef>
              <a:spcAft>
                <a:spcPts val="0"/>
              </a:spcAft>
              <a:buClr>
                <a:srgbClr val="000000"/>
              </a:buClr>
              <a:buSzPts val="2000"/>
              <a:buFont typeface="Arial"/>
              <a:buNone/>
            </a:pPr>
            <a:r>
              <a:rPr lang="it">
                <a:latin typeface="Lexend Light"/>
                <a:ea typeface="Lexend Light"/>
                <a:cs typeface="Lexend Light"/>
                <a:sym typeface="Lexend Light"/>
              </a:rPr>
              <a:t>PM at Stone Co.</a:t>
            </a:r>
            <a:endParaRPr i="0" sz="900" u="none" cap="none" strike="noStrike">
              <a:solidFill>
                <a:srgbClr val="000000"/>
              </a:solidFill>
              <a:latin typeface="Lexend"/>
              <a:ea typeface="Lexend"/>
              <a:cs typeface="Lexend"/>
              <a:sym typeface="Lexend"/>
            </a:endParaRPr>
          </a:p>
        </p:txBody>
      </p:sp>
      <p:pic>
        <p:nvPicPr>
          <p:cNvPr id="251" name="Google Shape;251;p30"/>
          <p:cNvPicPr preferRelativeResize="0"/>
          <p:nvPr/>
        </p:nvPicPr>
        <p:blipFill>
          <a:blip r:embed="rId3">
            <a:alphaModFix/>
          </a:blip>
          <a:stretch>
            <a:fillRect/>
          </a:stretch>
        </p:blipFill>
        <p:spPr>
          <a:xfrm>
            <a:off x="1004825" y="1303125"/>
            <a:ext cx="1754100" cy="1754100"/>
          </a:xfrm>
          <a:prstGeom prst="roundRect">
            <a:avLst>
              <a:gd fmla="val 5523" name="adj"/>
            </a:avLst>
          </a:prstGeom>
          <a:solidFill>
            <a:srgbClr val="EEEEEE"/>
          </a:solidFill>
          <a:ln cap="flat" cmpd="sng" w="28575">
            <a:solidFill>
              <a:srgbClr val="1B1464"/>
            </a:solidFill>
            <a:prstDash val="solid"/>
            <a:round/>
            <a:headEnd len="sm" w="sm" type="none"/>
            <a:tailEnd len="sm" w="sm" type="none"/>
          </a:ln>
        </p:spPr>
      </p:pic>
      <p:pic>
        <p:nvPicPr>
          <p:cNvPr id="252" name="Google Shape;252;p30"/>
          <p:cNvPicPr preferRelativeResize="0"/>
          <p:nvPr/>
        </p:nvPicPr>
        <p:blipFill rotWithShape="1">
          <a:blip r:embed="rId4">
            <a:alphaModFix/>
          </a:blip>
          <a:srcRect b="36737" l="27504" r="27648" t="37316"/>
          <a:stretch/>
        </p:blipFill>
        <p:spPr>
          <a:xfrm>
            <a:off x="3421175" y="1253025"/>
            <a:ext cx="1754101" cy="1804188"/>
          </a:xfrm>
          <a:prstGeom prst="rect">
            <a:avLst/>
          </a:prstGeom>
          <a:noFill/>
          <a:ln>
            <a:noFill/>
          </a:ln>
        </p:spPr>
      </p:pic>
      <p:sp>
        <p:nvSpPr>
          <p:cNvPr id="253" name="Google Shape;253;p30"/>
          <p:cNvSpPr txBox="1"/>
          <p:nvPr/>
        </p:nvSpPr>
        <p:spPr>
          <a:xfrm>
            <a:off x="398850" y="282375"/>
            <a:ext cx="2154900" cy="490500"/>
          </a:xfrm>
          <a:prstGeom prst="rect">
            <a:avLst/>
          </a:prstGeom>
          <a:noFill/>
          <a:ln>
            <a:noFill/>
          </a:ln>
        </p:spPr>
        <p:txBody>
          <a:bodyPr anchorCtr="0" anchor="t" bIns="82850" lIns="82850" spcFirstLastPara="1" rIns="82850" wrap="square" tIns="82850">
            <a:spAutoFit/>
          </a:bodyPr>
          <a:lstStyle/>
          <a:p>
            <a:pPr indent="0" lvl="0" marL="0" marR="0" rtl="0" algn="l">
              <a:lnSpc>
                <a:spcPct val="100000"/>
              </a:lnSpc>
              <a:spcBef>
                <a:spcPts val="1800"/>
              </a:spcBef>
              <a:spcAft>
                <a:spcPts val="500"/>
              </a:spcAft>
              <a:buClr>
                <a:srgbClr val="000000"/>
              </a:buClr>
              <a:buSzPts val="1800"/>
              <a:buFont typeface="Arial"/>
              <a:buNone/>
            </a:pPr>
            <a:r>
              <a:rPr b="1" lang="it" sz="2100">
                <a:solidFill>
                  <a:srgbClr val="0D046A"/>
                </a:solidFill>
                <a:latin typeface="Lexend"/>
                <a:ea typeface="Lexend"/>
                <a:cs typeface="Lexend"/>
                <a:sym typeface="Lexend"/>
              </a:rPr>
              <a:t>Keep in touch!</a:t>
            </a:r>
            <a:endParaRPr b="1" i="0" sz="2100" u="none" cap="none" strike="noStrike">
              <a:solidFill>
                <a:srgbClr val="0D046A"/>
              </a:solidFill>
              <a:latin typeface="Lexend"/>
              <a:ea typeface="Lexend"/>
              <a:cs typeface="Lexend"/>
              <a:sym typeface="Lexend"/>
            </a:endParaRPr>
          </a:p>
        </p:txBody>
      </p:sp>
      <p:sp>
        <p:nvSpPr>
          <p:cNvPr id="254" name="Google Shape;254;p30"/>
          <p:cNvSpPr txBox="1"/>
          <p:nvPr/>
        </p:nvSpPr>
        <p:spPr>
          <a:xfrm>
            <a:off x="3299975" y="3182463"/>
            <a:ext cx="1996500" cy="7080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lang="it" sz="1700">
                <a:latin typeface="Lexend Medium"/>
                <a:ea typeface="Lexend Medium"/>
                <a:cs typeface="Lexend Medium"/>
                <a:sym typeface="Lexend Medium"/>
              </a:rPr>
              <a:t>Scrivimi su Whatsapp!</a:t>
            </a:r>
            <a:endParaRPr i="0" sz="900" u="none" cap="none" strike="noStrike">
              <a:solidFill>
                <a:srgbClr val="000000"/>
              </a:solidFill>
              <a:latin typeface="Lexend"/>
              <a:ea typeface="Lexend"/>
              <a:cs typeface="Lexend"/>
              <a:sym typeface="Lexend"/>
            </a:endParaRPr>
          </a:p>
        </p:txBody>
      </p:sp>
      <p:sp>
        <p:nvSpPr>
          <p:cNvPr id="255" name="Google Shape;255;p30"/>
          <p:cNvSpPr txBox="1"/>
          <p:nvPr/>
        </p:nvSpPr>
        <p:spPr>
          <a:xfrm>
            <a:off x="5796275" y="372275"/>
            <a:ext cx="2482200" cy="446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lang="it" sz="1700">
                <a:latin typeface="Lexend Medium"/>
                <a:ea typeface="Lexend Medium"/>
                <a:cs typeface="Lexend Medium"/>
                <a:sym typeface="Lexend Medium"/>
              </a:rPr>
              <a:t>Mio sito: </a:t>
            </a:r>
            <a:r>
              <a:rPr lang="it" sz="1700" u="sng">
                <a:solidFill>
                  <a:schemeClr val="hlink"/>
                </a:solidFill>
                <a:latin typeface="Lexend Medium"/>
                <a:ea typeface="Lexend Medium"/>
                <a:cs typeface="Lexend Medium"/>
                <a:sym typeface="Lexend Medium"/>
                <a:hlinkClick r:id="rId5"/>
              </a:rPr>
              <a:t>vinicius.pm</a:t>
            </a:r>
            <a:endParaRPr i="0" sz="900" u="none" cap="none" strike="noStrike">
              <a:solidFill>
                <a:srgbClr val="000000"/>
              </a:solidFill>
              <a:latin typeface="Lexend"/>
              <a:ea typeface="Lexend"/>
              <a:cs typeface="Lexend"/>
              <a:sym typeface="Lexend"/>
            </a:endParaRPr>
          </a:p>
        </p:txBody>
      </p:sp>
      <p:sp>
        <p:nvSpPr>
          <p:cNvPr id="256" name="Google Shape;256;p30"/>
          <p:cNvSpPr txBox="1"/>
          <p:nvPr/>
        </p:nvSpPr>
        <p:spPr>
          <a:xfrm>
            <a:off x="5796275" y="878350"/>
            <a:ext cx="2482200" cy="446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lang="it" sz="1700">
                <a:latin typeface="Lexend Medium"/>
                <a:ea typeface="Lexend Medium"/>
                <a:cs typeface="Lexend Medium"/>
                <a:sym typeface="Lexend Medium"/>
              </a:rPr>
              <a:t>LinkedIn: </a:t>
            </a:r>
            <a:r>
              <a:rPr lang="it" sz="1700" u="sng">
                <a:solidFill>
                  <a:schemeClr val="hlink"/>
                </a:solidFill>
                <a:latin typeface="Lexend Medium"/>
                <a:ea typeface="Lexend Medium"/>
                <a:cs typeface="Lexend Medium"/>
                <a:sym typeface="Lexend Medium"/>
                <a:hlinkClick r:id="rId6"/>
              </a:rPr>
              <a:t>Vinicius A.</a:t>
            </a:r>
            <a:endParaRPr i="0" sz="900" u="none" cap="none" strike="noStrike">
              <a:solidFill>
                <a:srgbClr val="000000"/>
              </a:solidFill>
              <a:latin typeface="Lexend"/>
              <a:ea typeface="Lexend"/>
              <a:cs typeface="Lexend"/>
              <a:sym typeface="Lexend"/>
            </a:endParaRPr>
          </a:p>
        </p:txBody>
      </p:sp>
      <p:sp>
        <p:nvSpPr>
          <p:cNvPr id="257" name="Google Shape;257;p30"/>
          <p:cNvSpPr txBox="1"/>
          <p:nvPr/>
        </p:nvSpPr>
        <p:spPr>
          <a:xfrm>
            <a:off x="5796275" y="1384425"/>
            <a:ext cx="2154900" cy="969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lang="it" sz="1700">
                <a:latin typeface="Lexend Medium"/>
                <a:ea typeface="Lexend Medium"/>
                <a:cs typeface="Lexend Medium"/>
                <a:sym typeface="Lexend Medium"/>
              </a:rPr>
              <a:t>Email</a:t>
            </a:r>
            <a:r>
              <a:rPr lang="it" sz="1700">
                <a:latin typeface="Lexend Medium"/>
                <a:ea typeface="Lexend Medium"/>
                <a:cs typeface="Lexend Medium"/>
                <a:sym typeface="Lexend Medium"/>
              </a:rPr>
              <a:t>: v.saraiva.andrade@gmail.com</a:t>
            </a:r>
            <a:endParaRPr i="0" sz="900" u="none" cap="none" strike="noStrike">
              <a:solidFill>
                <a:srgbClr val="000000"/>
              </a:solidFill>
              <a:latin typeface="Lexend"/>
              <a:ea typeface="Lexend"/>
              <a:cs typeface="Lexend"/>
              <a:sym typeface="Lexend"/>
            </a:endParaRPr>
          </a:p>
        </p:txBody>
      </p:sp>
      <p:sp>
        <p:nvSpPr>
          <p:cNvPr id="258" name="Google Shape;258;p30"/>
          <p:cNvSpPr txBox="1"/>
          <p:nvPr/>
        </p:nvSpPr>
        <p:spPr>
          <a:xfrm>
            <a:off x="5796275" y="2727300"/>
            <a:ext cx="2871300" cy="149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lang="it" sz="1700">
                <a:solidFill>
                  <a:srgbClr val="1B1464"/>
                </a:solidFill>
                <a:latin typeface="Lexend"/>
                <a:ea typeface="Lexend"/>
                <a:cs typeface="Lexend"/>
                <a:sym typeface="Lexend"/>
              </a:rPr>
              <a:t>Conosciamoci!</a:t>
            </a:r>
            <a:endParaRPr b="1" sz="1700">
              <a:solidFill>
                <a:srgbClr val="1B1464"/>
              </a:solidFill>
              <a:latin typeface="Lexend"/>
              <a:ea typeface="Lexend"/>
              <a:cs typeface="Lexend"/>
              <a:sym typeface="Lexend"/>
            </a:endParaRPr>
          </a:p>
          <a:p>
            <a:pPr indent="0" lvl="0" marL="0" marR="0" rtl="0" algn="l">
              <a:lnSpc>
                <a:spcPct val="100000"/>
              </a:lnSpc>
              <a:spcBef>
                <a:spcPts val="0"/>
              </a:spcBef>
              <a:spcAft>
                <a:spcPts val="0"/>
              </a:spcAft>
              <a:buClr>
                <a:srgbClr val="000000"/>
              </a:buClr>
              <a:buSzPts val="2000"/>
              <a:buFont typeface="Arial"/>
              <a:buNone/>
            </a:pPr>
            <a:r>
              <a:rPr lang="it" sz="1700">
                <a:latin typeface="Lexend Medium"/>
                <a:ea typeface="Lexend Medium"/>
                <a:cs typeface="Lexend Medium"/>
                <a:sym typeface="Lexend Medium"/>
              </a:rPr>
              <a:t>Facciamo una breve </a:t>
            </a:r>
            <a:r>
              <a:rPr lang="it" sz="1700">
                <a:latin typeface="Lexend Medium"/>
                <a:ea typeface="Lexend Medium"/>
                <a:cs typeface="Lexend Medium"/>
                <a:sym typeface="Lexend Medium"/>
              </a:rPr>
              <a:t>chiacchierata</a:t>
            </a:r>
            <a:r>
              <a:rPr lang="it" sz="1700">
                <a:latin typeface="Lexend Medium"/>
                <a:ea typeface="Lexend Medium"/>
                <a:cs typeface="Lexend Medium"/>
                <a:sym typeface="Lexend Medium"/>
              </a:rPr>
              <a:t> di 30’?</a:t>
            </a:r>
            <a:br>
              <a:rPr lang="it" sz="1700">
                <a:latin typeface="Lexend Medium"/>
                <a:ea typeface="Lexend Medium"/>
                <a:cs typeface="Lexend Medium"/>
                <a:sym typeface="Lexend Medium"/>
              </a:rPr>
            </a:br>
            <a:br>
              <a:rPr lang="it" sz="1700">
                <a:latin typeface="Lexend Medium"/>
                <a:ea typeface="Lexend Medium"/>
                <a:cs typeface="Lexend Medium"/>
                <a:sym typeface="Lexend Medium"/>
              </a:rPr>
            </a:br>
            <a:r>
              <a:rPr lang="it" sz="1700">
                <a:latin typeface="Lexend Medium"/>
                <a:ea typeface="Lexend Medium"/>
                <a:cs typeface="Lexend Medium"/>
                <a:sym typeface="Lexend Medium"/>
              </a:rPr>
              <a:t>Prenota </a:t>
            </a:r>
            <a:r>
              <a:rPr lang="it" sz="1700" u="sng">
                <a:solidFill>
                  <a:schemeClr val="hlink"/>
                </a:solidFill>
                <a:latin typeface="Lexend Medium"/>
                <a:ea typeface="Lexend Medium"/>
                <a:cs typeface="Lexend Medium"/>
                <a:sym typeface="Lexend Medium"/>
                <a:hlinkClick r:id="rId7"/>
              </a:rPr>
              <a:t>qui</a:t>
            </a:r>
            <a:r>
              <a:rPr lang="it" sz="1700">
                <a:latin typeface="Lexend Medium"/>
                <a:ea typeface="Lexend Medium"/>
                <a:cs typeface="Lexend Medium"/>
                <a:sym typeface="Lexend Medium"/>
              </a:rPr>
              <a:t>.</a:t>
            </a:r>
            <a:endParaRPr sz="1700">
              <a:latin typeface="Lexend Medium"/>
              <a:ea typeface="Lexend Medium"/>
              <a:cs typeface="Lexend Medium"/>
              <a:sym typeface="Lexend Medium"/>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3F37C9"/>
            </a:gs>
            <a:gs pos="100000">
              <a:srgbClr val="00004F"/>
            </a:gs>
          </a:gsLst>
          <a:lin ang="10800025" scaled="0"/>
        </a:gradFill>
      </p:bgPr>
    </p:bg>
    <p:spTree>
      <p:nvGrpSpPr>
        <p:cNvPr id="262" name="Shape 262"/>
        <p:cNvGrpSpPr/>
        <p:nvPr/>
      </p:nvGrpSpPr>
      <p:grpSpPr>
        <a:xfrm>
          <a:off x="0" y="0"/>
          <a:ext cx="0" cy="0"/>
          <a:chOff x="0" y="0"/>
          <a:chExt cx="0" cy="0"/>
        </a:xfrm>
      </p:grpSpPr>
      <p:sp>
        <p:nvSpPr>
          <p:cNvPr id="263" name="Google Shape;263;p31"/>
          <p:cNvSpPr txBox="1"/>
          <p:nvPr>
            <p:ph type="title"/>
          </p:nvPr>
        </p:nvSpPr>
        <p:spPr>
          <a:xfrm>
            <a:off x="595200" y="2187750"/>
            <a:ext cx="7852800" cy="768000"/>
          </a:xfrm>
          <a:prstGeom prst="rect">
            <a:avLst/>
          </a:prstGeom>
          <a:noFill/>
          <a:ln>
            <a:noFill/>
          </a:ln>
        </p:spPr>
        <p:txBody>
          <a:bodyPr anchorCtr="0" anchor="t" bIns="91425" lIns="91425" spcFirstLastPara="1" rIns="91425" wrap="square" tIns="91425">
            <a:normAutofit/>
          </a:bodyPr>
          <a:lstStyle/>
          <a:p>
            <a:pPr indent="0" lvl="0" marL="0" rtl="0" algn="ctr">
              <a:lnSpc>
                <a:spcPct val="100000"/>
              </a:lnSpc>
              <a:spcBef>
                <a:spcPts val="0"/>
              </a:spcBef>
              <a:spcAft>
                <a:spcPts val="1600"/>
              </a:spcAft>
              <a:buSzPts val="2800"/>
              <a:buNone/>
            </a:pPr>
            <a:r>
              <a:rPr b="1" lang="it" sz="3600">
                <a:solidFill>
                  <a:srgbClr val="FFFFFF"/>
                </a:solidFill>
                <a:latin typeface="Lexend"/>
                <a:ea typeface="Lexend"/>
                <a:cs typeface="Lexend"/>
                <a:sym typeface="Lexend"/>
              </a:rPr>
              <a:t>Grazie!</a:t>
            </a:r>
            <a:endParaRPr b="1" sz="3600">
              <a:solidFill>
                <a:srgbClr val="FFFFFF"/>
              </a:solidFill>
              <a:latin typeface="Lexend"/>
              <a:ea typeface="Lexend"/>
              <a:cs typeface="Lexend"/>
              <a:sym typeface="Lexend"/>
            </a:endParaRPr>
          </a:p>
        </p:txBody>
      </p:sp>
      <p:pic>
        <p:nvPicPr>
          <p:cNvPr id="264" name="Google Shape;264;p31"/>
          <p:cNvPicPr preferRelativeResize="0"/>
          <p:nvPr/>
        </p:nvPicPr>
        <p:blipFill>
          <a:blip r:embed="rId3">
            <a:alphaModFix/>
          </a:blip>
          <a:stretch>
            <a:fillRect/>
          </a:stretch>
        </p:blipFill>
        <p:spPr>
          <a:xfrm>
            <a:off x="3691805" y="1033900"/>
            <a:ext cx="1760401" cy="2981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 name="Shape 43"/>
        <p:cNvGrpSpPr/>
        <p:nvPr/>
      </p:nvGrpSpPr>
      <p:grpSpPr>
        <a:xfrm>
          <a:off x="0" y="0"/>
          <a:ext cx="0" cy="0"/>
          <a:chOff x="0" y="0"/>
          <a:chExt cx="0" cy="0"/>
        </a:xfrm>
      </p:grpSpPr>
      <p:sp>
        <p:nvSpPr>
          <p:cNvPr id="44" name="Google Shape;44;p10"/>
          <p:cNvSpPr txBox="1"/>
          <p:nvPr>
            <p:ph idx="1" type="body"/>
          </p:nvPr>
        </p:nvSpPr>
        <p:spPr>
          <a:xfrm>
            <a:off x="4832750" y="1056600"/>
            <a:ext cx="4033800" cy="3182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it" sz="2400">
                <a:solidFill>
                  <a:srgbClr val="78CCDE"/>
                </a:solidFill>
                <a:latin typeface="Lexend Medium"/>
                <a:ea typeface="Lexend Medium"/>
                <a:cs typeface="Lexend Medium"/>
                <a:sym typeface="Lexend Medium"/>
              </a:rPr>
              <a:t>Domande</a:t>
            </a:r>
            <a:r>
              <a:rPr lang="it" sz="2400">
                <a:solidFill>
                  <a:schemeClr val="dk1"/>
                </a:solidFill>
                <a:latin typeface="Lexend Medium"/>
                <a:ea typeface="Lexend Medium"/>
                <a:cs typeface="Lexend Medium"/>
                <a:sym typeface="Lexend Medium"/>
              </a:rPr>
              <a:t> </a:t>
            </a:r>
            <a:r>
              <a:rPr lang="it" sz="2400">
                <a:solidFill>
                  <a:srgbClr val="56CFE1"/>
                </a:solidFill>
                <a:latin typeface="Lexend Medium"/>
                <a:ea typeface="Lexend Medium"/>
                <a:cs typeface="Lexend Medium"/>
                <a:sym typeface="Lexend Medium"/>
              </a:rPr>
              <a:t>e</a:t>
            </a:r>
            <a:r>
              <a:rPr lang="it" sz="2400">
                <a:solidFill>
                  <a:schemeClr val="dk1"/>
                </a:solidFill>
                <a:latin typeface="Lexend Medium"/>
                <a:ea typeface="Lexend Medium"/>
                <a:cs typeface="Lexend Medium"/>
                <a:sym typeface="Lexend Medium"/>
              </a:rPr>
              <a:t> </a:t>
            </a:r>
            <a:r>
              <a:rPr lang="it" sz="2400">
                <a:solidFill>
                  <a:srgbClr val="78CCDE"/>
                </a:solidFill>
                <a:latin typeface="Lexend Medium"/>
                <a:ea typeface="Lexend Medium"/>
                <a:cs typeface="Lexend Medium"/>
                <a:sym typeface="Lexend Medium"/>
              </a:rPr>
              <a:t>Impressioni</a:t>
            </a:r>
            <a:endParaRPr sz="1800">
              <a:latin typeface="Lexend"/>
              <a:ea typeface="Lexend"/>
              <a:cs typeface="Lexend"/>
              <a:sym typeface="Lexend"/>
            </a:endParaRPr>
          </a:p>
          <a:p>
            <a:pPr indent="0" lvl="0" marL="0" rtl="0" algn="l">
              <a:spcBef>
                <a:spcPts val="1600"/>
              </a:spcBef>
              <a:spcAft>
                <a:spcPts val="0"/>
              </a:spcAft>
              <a:buClr>
                <a:schemeClr val="dk2"/>
              </a:buClr>
              <a:buSzPts val="1100"/>
              <a:buFont typeface="Arial"/>
              <a:buNone/>
            </a:pPr>
            <a:r>
              <a:t/>
            </a:r>
            <a:endParaRPr sz="1800">
              <a:solidFill>
                <a:srgbClr val="000000"/>
              </a:solidFill>
              <a:latin typeface="Karla"/>
              <a:ea typeface="Karla"/>
              <a:cs typeface="Karla"/>
              <a:sym typeface="Karla"/>
            </a:endParaRPr>
          </a:p>
        </p:txBody>
      </p:sp>
      <p:pic>
        <p:nvPicPr>
          <p:cNvPr id="45" name="Google Shape;45;p10"/>
          <p:cNvPicPr preferRelativeResize="0"/>
          <p:nvPr/>
        </p:nvPicPr>
        <p:blipFill>
          <a:blip r:embed="rId3">
            <a:alphaModFix/>
          </a:blip>
          <a:stretch>
            <a:fillRect/>
          </a:stretch>
        </p:blipFill>
        <p:spPr>
          <a:xfrm>
            <a:off x="558850" y="1335488"/>
            <a:ext cx="3708355" cy="2472525"/>
          </a:xfrm>
          <a:prstGeom prst="rect">
            <a:avLst/>
          </a:prstGeom>
          <a:noFill/>
          <a:ln>
            <a:noFill/>
          </a:ln>
        </p:spPr>
      </p:pic>
      <p:grpSp>
        <p:nvGrpSpPr>
          <p:cNvPr id="46" name="Google Shape;46;p10"/>
          <p:cNvGrpSpPr/>
          <p:nvPr/>
        </p:nvGrpSpPr>
        <p:grpSpPr>
          <a:xfrm>
            <a:off x="7879475" y="168250"/>
            <a:ext cx="1000800" cy="369300"/>
            <a:chOff x="7529125" y="168250"/>
            <a:chExt cx="1000800" cy="369300"/>
          </a:xfrm>
        </p:grpSpPr>
        <p:pic>
          <p:nvPicPr>
            <p:cNvPr id="47" name="Google Shape;47;p10"/>
            <p:cNvPicPr preferRelativeResize="0"/>
            <p:nvPr/>
          </p:nvPicPr>
          <p:blipFill>
            <a:blip r:embed="rId4">
              <a:alphaModFix/>
            </a:blip>
            <a:stretch>
              <a:fillRect/>
            </a:stretch>
          </p:blipFill>
          <p:spPr>
            <a:xfrm>
              <a:off x="7529125" y="168250"/>
              <a:ext cx="369300" cy="369300"/>
            </a:xfrm>
            <a:prstGeom prst="rect">
              <a:avLst/>
            </a:prstGeom>
            <a:noFill/>
            <a:ln>
              <a:noFill/>
            </a:ln>
          </p:spPr>
        </p:pic>
        <p:sp>
          <p:nvSpPr>
            <p:cNvPr id="48" name="Google Shape;48;p10"/>
            <p:cNvSpPr txBox="1"/>
            <p:nvPr/>
          </p:nvSpPr>
          <p:spPr>
            <a:xfrm>
              <a:off x="7810825" y="168250"/>
              <a:ext cx="7191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it" sz="1200">
                  <a:solidFill>
                    <a:srgbClr val="FF5D4E"/>
                  </a:solidFill>
                  <a:latin typeface="Lexend Medium"/>
                  <a:ea typeface="Lexend Medium"/>
                  <a:cs typeface="Lexend Medium"/>
                  <a:sym typeface="Lexend Medium"/>
                </a:rPr>
                <a:t>10 min</a:t>
              </a:r>
              <a:endParaRPr sz="1200">
                <a:solidFill>
                  <a:srgbClr val="FF5D4E"/>
                </a:solidFill>
                <a:latin typeface="Lexend Medium"/>
                <a:ea typeface="Lexend Medium"/>
                <a:cs typeface="Lexend Medium"/>
                <a:sym typeface="Lexend Medium"/>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 name="Shape 52"/>
        <p:cNvGrpSpPr/>
        <p:nvPr/>
      </p:nvGrpSpPr>
      <p:grpSpPr>
        <a:xfrm>
          <a:off x="0" y="0"/>
          <a:ext cx="0" cy="0"/>
          <a:chOff x="0" y="0"/>
          <a:chExt cx="0" cy="0"/>
        </a:xfrm>
      </p:grpSpPr>
      <p:sp>
        <p:nvSpPr>
          <p:cNvPr id="53" name="Google Shape;53;p11"/>
          <p:cNvSpPr txBox="1"/>
          <p:nvPr/>
        </p:nvSpPr>
        <p:spPr>
          <a:xfrm>
            <a:off x="398850" y="282375"/>
            <a:ext cx="8365800" cy="490500"/>
          </a:xfrm>
          <a:prstGeom prst="rect">
            <a:avLst/>
          </a:prstGeom>
          <a:noFill/>
          <a:ln>
            <a:noFill/>
          </a:ln>
        </p:spPr>
        <p:txBody>
          <a:bodyPr anchorCtr="0" anchor="t" bIns="82850" lIns="82850" spcFirstLastPara="1" rIns="82850" wrap="square" tIns="82850">
            <a:spAutoFit/>
          </a:bodyPr>
          <a:lstStyle/>
          <a:p>
            <a:pPr indent="0" lvl="0" marL="0" marR="0" rtl="0" algn="l">
              <a:lnSpc>
                <a:spcPct val="100000"/>
              </a:lnSpc>
              <a:spcBef>
                <a:spcPts val="1800"/>
              </a:spcBef>
              <a:spcAft>
                <a:spcPts val="500"/>
              </a:spcAft>
              <a:buClr>
                <a:srgbClr val="000000"/>
              </a:buClr>
              <a:buSzPts val="1800"/>
              <a:buFont typeface="Arial"/>
              <a:buNone/>
            </a:pPr>
            <a:r>
              <a:rPr b="1" lang="it" sz="2100">
                <a:solidFill>
                  <a:srgbClr val="0D046A"/>
                </a:solidFill>
                <a:latin typeface="Lexend"/>
                <a:ea typeface="Lexend"/>
                <a:cs typeface="Lexend"/>
                <a:sym typeface="Lexend"/>
              </a:rPr>
              <a:t>Principi per costruire applicazioni complesse </a:t>
            </a:r>
            <a:endParaRPr b="1" i="0" sz="2100" u="none" cap="none" strike="noStrike">
              <a:solidFill>
                <a:srgbClr val="0D046A"/>
              </a:solidFill>
              <a:latin typeface="Lexend"/>
              <a:ea typeface="Lexend"/>
              <a:cs typeface="Lexend"/>
              <a:sym typeface="Lexend"/>
            </a:endParaRPr>
          </a:p>
        </p:txBody>
      </p:sp>
      <p:sp>
        <p:nvSpPr>
          <p:cNvPr id="54" name="Google Shape;54;p11"/>
          <p:cNvSpPr txBox="1"/>
          <p:nvPr/>
        </p:nvSpPr>
        <p:spPr>
          <a:xfrm>
            <a:off x="398725" y="2884075"/>
            <a:ext cx="1686000" cy="1368000"/>
          </a:xfrm>
          <a:prstGeom prst="rect">
            <a:avLst/>
          </a:prstGeom>
          <a:noFill/>
          <a:ln>
            <a:noFill/>
          </a:ln>
        </p:spPr>
        <p:txBody>
          <a:bodyPr anchorCtr="0" anchor="t" bIns="82850" lIns="82850" spcFirstLastPara="1" rIns="82850" wrap="square" tIns="82850">
            <a:spAutoFit/>
          </a:bodyPr>
          <a:lstStyle/>
          <a:p>
            <a:pPr indent="0" lvl="0" marL="0" marR="0" rtl="0" algn="ctr">
              <a:lnSpc>
                <a:spcPct val="100000"/>
              </a:lnSpc>
              <a:spcBef>
                <a:spcPts val="1800"/>
              </a:spcBef>
              <a:spcAft>
                <a:spcPts val="0"/>
              </a:spcAft>
              <a:buClr>
                <a:srgbClr val="000000"/>
              </a:buClr>
              <a:buSzPts val="1800"/>
              <a:buFont typeface="Arial"/>
              <a:buNone/>
            </a:pPr>
            <a:r>
              <a:rPr b="1" lang="it" sz="2100">
                <a:solidFill>
                  <a:srgbClr val="0D046A"/>
                </a:solidFill>
                <a:latin typeface="Lexend"/>
                <a:ea typeface="Lexend"/>
                <a:cs typeface="Lexend"/>
                <a:sym typeface="Lexend"/>
              </a:rPr>
              <a:t>1</a:t>
            </a:r>
            <a:endParaRPr b="1" sz="2100">
              <a:solidFill>
                <a:srgbClr val="0D046A"/>
              </a:solidFill>
              <a:latin typeface="Lexend"/>
              <a:ea typeface="Lexend"/>
              <a:cs typeface="Lexend"/>
              <a:sym typeface="Lexend"/>
            </a:endParaRPr>
          </a:p>
          <a:p>
            <a:pPr indent="0" lvl="0" marL="0" marR="0" rtl="0" algn="ctr">
              <a:lnSpc>
                <a:spcPct val="100000"/>
              </a:lnSpc>
              <a:spcBef>
                <a:spcPts val="1800"/>
              </a:spcBef>
              <a:spcAft>
                <a:spcPts val="500"/>
              </a:spcAft>
              <a:buClr>
                <a:srgbClr val="000000"/>
              </a:buClr>
              <a:buSzPts val="1800"/>
              <a:buFont typeface="Arial"/>
              <a:buNone/>
            </a:pPr>
            <a:r>
              <a:rPr lang="it" sz="2100">
                <a:solidFill>
                  <a:srgbClr val="0D046A"/>
                </a:solidFill>
                <a:latin typeface="Lexend"/>
                <a:ea typeface="Lexend"/>
                <a:cs typeface="Lexend"/>
                <a:sym typeface="Lexend"/>
              </a:rPr>
              <a:t>Reflection Prompting</a:t>
            </a:r>
            <a:endParaRPr i="0" sz="2100" u="none" cap="none" strike="noStrike">
              <a:solidFill>
                <a:srgbClr val="0D046A"/>
              </a:solidFill>
              <a:latin typeface="Lexend"/>
              <a:ea typeface="Lexend"/>
              <a:cs typeface="Lexend"/>
              <a:sym typeface="Lexend"/>
            </a:endParaRPr>
          </a:p>
        </p:txBody>
      </p:sp>
      <p:sp>
        <p:nvSpPr>
          <p:cNvPr id="55" name="Google Shape;55;p11"/>
          <p:cNvSpPr txBox="1"/>
          <p:nvPr/>
        </p:nvSpPr>
        <p:spPr>
          <a:xfrm>
            <a:off x="2549208" y="2884075"/>
            <a:ext cx="1686000" cy="1044600"/>
          </a:xfrm>
          <a:prstGeom prst="rect">
            <a:avLst/>
          </a:prstGeom>
          <a:noFill/>
          <a:ln>
            <a:noFill/>
          </a:ln>
        </p:spPr>
        <p:txBody>
          <a:bodyPr anchorCtr="0" anchor="t" bIns="82850" lIns="82850" spcFirstLastPara="1" rIns="82850" wrap="square" tIns="82850">
            <a:spAutoFit/>
          </a:bodyPr>
          <a:lstStyle/>
          <a:p>
            <a:pPr indent="0" lvl="0" marL="0" marR="0" rtl="0" algn="ctr">
              <a:lnSpc>
                <a:spcPct val="100000"/>
              </a:lnSpc>
              <a:spcBef>
                <a:spcPts val="1800"/>
              </a:spcBef>
              <a:spcAft>
                <a:spcPts val="0"/>
              </a:spcAft>
              <a:buClr>
                <a:srgbClr val="000000"/>
              </a:buClr>
              <a:buSzPts val="1800"/>
              <a:buFont typeface="Arial"/>
              <a:buNone/>
            </a:pPr>
            <a:r>
              <a:rPr b="1" lang="it" sz="2100">
                <a:solidFill>
                  <a:srgbClr val="0D046A"/>
                </a:solidFill>
                <a:latin typeface="Lexend"/>
                <a:ea typeface="Lexend"/>
                <a:cs typeface="Lexend"/>
                <a:sym typeface="Lexend"/>
              </a:rPr>
              <a:t>2</a:t>
            </a:r>
            <a:endParaRPr b="1" sz="2100">
              <a:solidFill>
                <a:srgbClr val="0D046A"/>
              </a:solidFill>
              <a:latin typeface="Lexend"/>
              <a:ea typeface="Lexend"/>
              <a:cs typeface="Lexend"/>
              <a:sym typeface="Lexend"/>
            </a:endParaRPr>
          </a:p>
          <a:p>
            <a:pPr indent="0" lvl="0" marL="0" marR="0" rtl="0" algn="ctr">
              <a:lnSpc>
                <a:spcPct val="100000"/>
              </a:lnSpc>
              <a:spcBef>
                <a:spcPts val="1800"/>
              </a:spcBef>
              <a:spcAft>
                <a:spcPts val="500"/>
              </a:spcAft>
              <a:buClr>
                <a:srgbClr val="000000"/>
              </a:buClr>
              <a:buSzPts val="1800"/>
              <a:buFont typeface="Arial"/>
              <a:buNone/>
            </a:pPr>
            <a:r>
              <a:rPr lang="it" sz="2100">
                <a:solidFill>
                  <a:srgbClr val="0D046A"/>
                </a:solidFill>
                <a:latin typeface="Lexend"/>
                <a:ea typeface="Lexend"/>
                <a:cs typeface="Lexend"/>
                <a:sym typeface="Lexend"/>
              </a:rPr>
              <a:t>Iteration</a:t>
            </a:r>
            <a:endParaRPr i="0" sz="2100" u="none" cap="none" strike="noStrike">
              <a:solidFill>
                <a:srgbClr val="0D046A"/>
              </a:solidFill>
              <a:latin typeface="Lexend"/>
              <a:ea typeface="Lexend"/>
              <a:cs typeface="Lexend"/>
              <a:sym typeface="Lexend"/>
            </a:endParaRPr>
          </a:p>
        </p:txBody>
      </p:sp>
      <p:sp>
        <p:nvSpPr>
          <p:cNvPr id="56" name="Google Shape;56;p11"/>
          <p:cNvSpPr txBox="1"/>
          <p:nvPr/>
        </p:nvSpPr>
        <p:spPr>
          <a:xfrm>
            <a:off x="4699692" y="2884075"/>
            <a:ext cx="1686000" cy="1044600"/>
          </a:xfrm>
          <a:prstGeom prst="rect">
            <a:avLst/>
          </a:prstGeom>
          <a:noFill/>
          <a:ln>
            <a:noFill/>
          </a:ln>
        </p:spPr>
        <p:txBody>
          <a:bodyPr anchorCtr="0" anchor="t" bIns="82850" lIns="82850" spcFirstLastPara="1" rIns="82850" wrap="square" tIns="82850">
            <a:spAutoFit/>
          </a:bodyPr>
          <a:lstStyle/>
          <a:p>
            <a:pPr indent="0" lvl="0" marL="0" marR="0" rtl="0" algn="ctr">
              <a:lnSpc>
                <a:spcPct val="100000"/>
              </a:lnSpc>
              <a:spcBef>
                <a:spcPts val="1800"/>
              </a:spcBef>
              <a:spcAft>
                <a:spcPts val="0"/>
              </a:spcAft>
              <a:buClr>
                <a:srgbClr val="000000"/>
              </a:buClr>
              <a:buSzPts val="1800"/>
              <a:buFont typeface="Arial"/>
              <a:buNone/>
            </a:pPr>
            <a:r>
              <a:rPr b="1" lang="it" sz="2100">
                <a:solidFill>
                  <a:srgbClr val="0D046A"/>
                </a:solidFill>
                <a:latin typeface="Lexend"/>
                <a:ea typeface="Lexend"/>
                <a:cs typeface="Lexend"/>
                <a:sym typeface="Lexend"/>
              </a:rPr>
              <a:t>3</a:t>
            </a:r>
            <a:endParaRPr b="1" sz="2100">
              <a:solidFill>
                <a:srgbClr val="0D046A"/>
              </a:solidFill>
              <a:latin typeface="Lexend"/>
              <a:ea typeface="Lexend"/>
              <a:cs typeface="Lexend"/>
              <a:sym typeface="Lexend"/>
            </a:endParaRPr>
          </a:p>
          <a:p>
            <a:pPr indent="0" lvl="0" marL="0" marR="0" rtl="0" algn="ctr">
              <a:lnSpc>
                <a:spcPct val="100000"/>
              </a:lnSpc>
              <a:spcBef>
                <a:spcPts val="1800"/>
              </a:spcBef>
              <a:spcAft>
                <a:spcPts val="500"/>
              </a:spcAft>
              <a:buClr>
                <a:srgbClr val="000000"/>
              </a:buClr>
              <a:buSzPts val="1800"/>
              <a:buFont typeface="Arial"/>
              <a:buNone/>
            </a:pPr>
            <a:r>
              <a:rPr lang="it" sz="2100">
                <a:solidFill>
                  <a:srgbClr val="0D046A"/>
                </a:solidFill>
                <a:latin typeface="Lexend"/>
                <a:ea typeface="Lexend"/>
                <a:cs typeface="Lexend"/>
                <a:sym typeface="Lexend"/>
              </a:rPr>
              <a:t>Be specific</a:t>
            </a:r>
            <a:endParaRPr i="0" sz="2100" u="none" cap="none" strike="noStrike">
              <a:solidFill>
                <a:srgbClr val="0D046A"/>
              </a:solidFill>
              <a:latin typeface="Lexend"/>
              <a:ea typeface="Lexend"/>
              <a:cs typeface="Lexend"/>
              <a:sym typeface="Lexend"/>
            </a:endParaRPr>
          </a:p>
        </p:txBody>
      </p:sp>
      <p:sp>
        <p:nvSpPr>
          <p:cNvPr id="57" name="Google Shape;57;p11"/>
          <p:cNvSpPr txBox="1"/>
          <p:nvPr/>
        </p:nvSpPr>
        <p:spPr>
          <a:xfrm>
            <a:off x="6850175" y="2884075"/>
            <a:ext cx="1914600" cy="1044600"/>
          </a:xfrm>
          <a:prstGeom prst="rect">
            <a:avLst/>
          </a:prstGeom>
          <a:noFill/>
          <a:ln>
            <a:noFill/>
          </a:ln>
        </p:spPr>
        <p:txBody>
          <a:bodyPr anchorCtr="0" anchor="t" bIns="82850" lIns="82850" spcFirstLastPara="1" rIns="82850" wrap="square" tIns="82850">
            <a:spAutoFit/>
          </a:bodyPr>
          <a:lstStyle/>
          <a:p>
            <a:pPr indent="0" lvl="0" marL="0" marR="0" rtl="0" algn="ctr">
              <a:lnSpc>
                <a:spcPct val="100000"/>
              </a:lnSpc>
              <a:spcBef>
                <a:spcPts val="1800"/>
              </a:spcBef>
              <a:spcAft>
                <a:spcPts val="0"/>
              </a:spcAft>
              <a:buClr>
                <a:srgbClr val="000000"/>
              </a:buClr>
              <a:buSzPts val="1800"/>
              <a:buFont typeface="Arial"/>
              <a:buNone/>
            </a:pPr>
            <a:r>
              <a:rPr b="1" lang="it" sz="2100">
                <a:solidFill>
                  <a:srgbClr val="0D046A"/>
                </a:solidFill>
                <a:latin typeface="Lexend"/>
                <a:ea typeface="Lexend"/>
                <a:cs typeface="Lexend"/>
                <a:sym typeface="Lexend"/>
              </a:rPr>
              <a:t>4</a:t>
            </a:r>
            <a:endParaRPr b="1" sz="2100">
              <a:solidFill>
                <a:srgbClr val="0D046A"/>
              </a:solidFill>
              <a:latin typeface="Lexend"/>
              <a:ea typeface="Lexend"/>
              <a:cs typeface="Lexend"/>
              <a:sym typeface="Lexend"/>
            </a:endParaRPr>
          </a:p>
          <a:p>
            <a:pPr indent="0" lvl="0" marL="0" marR="0" rtl="0" algn="ctr">
              <a:lnSpc>
                <a:spcPct val="100000"/>
              </a:lnSpc>
              <a:spcBef>
                <a:spcPts val="1800"/>
              </a:spcBef>
              <a:spcAft>
                <a:spcPts val="500"/>
              </a:spcAft>
              <a:buClr>
                <a:srgbClr val="000000"/>
              </a:buClr>
              <a:buSzPts val="1800"/>
              <a:buFont typeface="Arial"/>
              <a:buNone/>
            </a:pPr>
            <a:r>
              <a:rPr lang="it" sz="2100">
                <a:solidFill>
                  <a:srgbClr val="0D046A"/>
                </a:solidFill>
                <a:latin typeface="Lexend"/>
                <a:ea typeface="Lexend"/>
                <a:cs typeface="Lexend"/>
                <a:sym typeface="Lexend"/>
              </a:rPr>
              <a:t>Checkpoints</a:t>
            </a:r>
            <a:endParaRPr sz="2100">
              <a:solidFill>
                <a:srgbClr val="0D046A"/>
              </a:solidFill>
              <a:latin typeface="Lexend"/>
              <a:ea typeface="Lexend"/>
              <a:cs typeface="Lexend"/>
              <a:sym typeface="Lexend"/>
            </a:endParaRPr>
          </a:p>
        </p:txBody>
      </p:sp>
      <p:pic>
        <p:nvPicPr>
          <p:cNvPr id="58" name="Google Shape;58;p11"/>
          <p:cNvPicPr preferRelativeResize="0"/>
          <p:nvPr/>
        </p:nvPicPr>
        <p:blipFill rotWithShape="1">
          <a:blip r:embed="rId3">
            <a:alphaModFix/>
          </a:blip>
          <a:srcRect b="12534" l="2723" r="4010" t="12676"/>
          <a:stretch/>
        </p:blipFill>
        <p:spPr>
          <a:xfrm>
            <a:off x="628700" y="1906475"/>
            <a:ext cx="1226025" cy="512875"/>
          </a:xfrm>
          <a:prstGeom prst="rect">
            <a:avLst/>
          </a:prstGeom>
          <a:noFill/>
          <a:ln>
            <a:noFill/>
          </a:ln>
        </p:spPr>
      </p:pic>
      <p:pic>
        <p:nvPicPr>
          <p:cNvPr id="59" name="Google Shape;59;p11"/>
          <p:cNvPicPr preferRelativeResize="0"/>
          <p:nvPr/>
        </p:nvPicPr>
        <p:blipFill>
          <a:blip r:embed="rId4">
            <a:alphaModFix/>
          </a:blip>
          <a:stretch>
            <a:fillRect/>
          </a:stretch>
        </p:blipFill>
        <p:spPr>
          <a:xfrm>
            <a:off x="2841300" y="1481525"/>
            <a:ext cx="1101800" cy="1101800"/>
          </a:xfrm>
          <a:prstGeom prst="rect">
            <a:avLst/>
          </a:prstGeom>
          <a:noFill/>
          <a:ln>
            <a:noFill/>
          </a:ln>
        </p:spPr>
      </p:pic>
      <p:pic>
        <p:nvPicPr>
          <p:cNvPr id="60" name="Google Shape;60;p11"/>
          <p:cNvPicPr preferRelativeResize="0"/>
          <p:nvPr/>
        </p:nvPicPr>
        <p:blipFill>
          <a:blip r:embed="rId5">
            <a:alphaModFix/>
          </a:blip>
          <a:stretch>
            <a:fillRect/>
          </a:stretch>
        </p:blipFill>
        <p:spPr>
          <a:xfrm>
            <a:off x="5173213" y="1793421"/>
            <a:ext cx="738975" cy="738975"/>
          </a:xfrm>
          <a:prstGeom prst="rect">
            <a:avLst/>
          </a:prstGeom>
          <a:noFill/>
          <a:ln>
            <a:noFill/>
          </a:ln>
        </p:spPr>
      </p:pic>
      <p:pic>
        <p:nvPicPr>
          <p:cNvPr id="61" name="Google Shape;61;p11"/>
          <p:cNvPicPr preferRelativeResize="0"/>
          <p:nvPr/>
        </p:nvPicPr>
        <p:blipFill>
          <a:blip r:embed="rId6">
            <a:alphaModFix/>
          </a:blip>
          <a:stretch>
            <a:fillRect/>
          </a:stretch>
        </p:blipFill>
        <p:spPr>
          <a:xfrm>
            <a:off x="7106943" y="1510125"/>
            <a:ext cx="1044613" cy="1044600"/>
          </a:xfrm>
          <a:prstGeom prst="rect">
            <a:avLst/>
          </a:prstGeom>
          <a:noFill/>
          <a:ln>
            <a:noFill/>
          </a:ln>
        </p:spPr>
      </p:pic>
      <p:pic>
        <p:nvPicPr>
          <p:cNvPr id="62" name="Google Shape;62;p11"/>
          <p:cNvPicPr preferRelativeResize="0"/>
          <p:nvPr/>
        </p:nvPicPr>
        <p:blipFill>
          <a:blip r:embed="rId7">
            <a:alphaModFix/>
          </a:blip>
          <a:stretch>
            <a:fillRect/>
          </a:stretch>
        </p:blipFill>
        <p:spPr>
          <a:xfrm>
            <a:off x="7703850" y="2172135"/>
            <a:ext cx="956550" cy="2192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6" name="Shape 66"/>
        <p:cNvGrpSpPr/>
        <p:nvPr/>
      </p:nvGrpSpPr>
      <p:grpSpPr>
        <a:xfrm>
          <a:off x="0" y="0"/>
          <a:ext cx="0" cy="0"/>
          <a:chOff x="0" y="0"/>
          <a:chExt cx="0" cy="0"/>
        </a:xfrm>
      </p:grpSpPr>
      <p:sp>
        <p:nvSpPr>
          <p:cNvPr id="67" name="Google Shape;67;p12"/>
          <p:cNvSpPr txBox="1"/>
          <p:nvPr/>
        </p:nvSpPr>
        <p:spPr>
          <a:xfrm>
            <a:off x="847275" y="1570925"/>
            <a:ext cx="7589100" cy="2293500"/>
          </a:xfrm>
          <a:prstGeom prst="rect">
            <a:avLst/>
          </a:prstGeom>
          <a:noFill/>
          <a:ln>
            <a:noFill/>
          </a:ln>
        </p:spPr>
        <p:txBody>
          <a:bodyPr anchorCtr="0" anchor="t" bIns="91425" lIns="91425" spcFirstLastPara="1" rIns="91425" wrap="square" tIns="91425">
            <a:spAutoFit/>
          </a:bodyPr>
          <a:lstStyle/>
          <a:p>
            <a:pPr indent="-330200" lvl="0" marL="457200" rtl="0" algn="l">
              <a:lnSpc>
                <a:spcPct val="200000"/>
              </a:lnSpc>
              <a:spcBef>
                <a:spcPts val="1000"/>
              </a:spcBef>
              <a:spcAft>
                <a:spcPts val="0"/>
              </a:spcAft>
              <a:buClr>
                <a:srgbClr val="FFFFFF"/>
              </a:buClr>
              <a:buSzPts val="1600"/>
              <a:buFont typeface="Lexend Medium"/>
              <a:buChar char="●"/>
            </a:pPr>
            <a:r>
              <a:rPr lang="it" sz="1600">
                <a:solidFill>
                  <a:srgbClr val="FFFFFF"/>
                </a:solidFill>
                <a:latin typeface="Lexend Medium"/>
                <a:ea typeface="Lexend Medium"/>
                <a:cs typeface="Lexend Medium"/>
                <a:sym typeface="Lexend Medium"/>
              </a:rPr>
              <a:t>AI: OpenAI</a:t>
            </a:r>
            <a:endParaRPr sz="1600">
              <a:solidFill>
                <a:srgbClr val="FFFFFF"/>
              </a:solidFill>
              <a:latin typeface="Lexend Medium"/>
              <a:ea typeface="Lexend Medium"/>
              <a:cs typeface="Lexend Medium"/>
              <a:sym typeface="Lexend Medium"/>
            </a:endParaRPr>
          </a:p>
          <a:p>
            <a:pPr indent="-330200" lvl="0" marL="457200" rtl="0" algn="l">
              <a:lnSpc>
                <a:spcPct val="200000"/>
              </a:lnSpc>
              <a:spcBef>
                <a:spcPts val="1000"/>
              </a:spcBef>
              <a:spcAft>
                <a:spcPts val="0"/>
              </a:spcAft>
              <a:buClr>
                <a:srgbClr val="FFFFFF"/>
              </a:buClr>
              <a:buSzPts val="1600"/>
              <a:buFont typeface="Lexend Medium"/>
              <a:buChar char="●"/>
            </a:pPr>
            <a:r>
              <a:rPr lang="it" sz="1600">
                <a:solidFill>
                  <a:srgbClr val="FFFFFF"/>
                </a:solidFill>
                <a:latin typeface="Lexend Medium"/>
                <a:ea typeface="Lexend Medium"/>
                <a:cs typeface="Lexend Medium"/>
                <a:sym typeface="Lexend Medium"/>
              </a:rPr>
              <a:t>AI: HuggingFace</a:t>
            </a:r>
            <a:endParaRPr sz="1600">
              <a:solidFill>
                <a:srgbClr val="FFFFFF"/>
              </a:solidFill>
              <a:latin typeface="Lexend Medium"/>
              <a:ea typeface="Lexend Medium"/>
              <a:cs typeface="Lexend Medium"/>
              <a:sym typeface="Lexend Medium"/>
            </a:endParaRPr>
          </a:p>
          <a:p>
            <a:pPr indent="-330200" lvl="0" marL="457200" rtl="0" algn="l">
              <a:lnSpc>
                <a:spcPct val="200000"/>
              </a:lnSpc>
              <a:spcBef>
                <a:spcPts val="1000"/>
              </a:spcBef>
              <a:spcAft>
                <a:spcPts val="0"/>
              </a:spcAft>
              <a:buClr>
                <a:srgbClr val="FFFFFF"/>
              </a:buClr>
              <a:buSzPts val="1600"/>
              <a:buFont typeface="Lexend Medium"/>
              <a:buChar char="●"/>
            </a:pPr>
            <a:r>
              <a:rPr lang="it" sz="1600">
                <a:solidFill>
                  <a:srgbClr val="FFFFFF"/>
                </a:solidFill>
                <a:latin typeface="Lexend Medium"/>
                <a:ea typeface="Lexend Medium"/>
                <a:cs typeface="Lexend Medium"/>
                <a:sym typeface="Lexend Medium"/>
              </a:rPr>
              <a:t>Analytics: Posthog</a:t>
            </a:r>
            <a:endParaRPr sz="1600">
              <a:solidFill>
                <a:srgbClr val="FFFFFF"/>
              </a:solidFill>
              <a:latin typeface="Lexend Medium"/>
              <a:ea typeface="Lexend Medium"/>
              <a:cs typeface="Lexend Medium"/>
              <a:sym typeface="Lexend Medium"/>
            </a:endParaRPr>
          </a:p>
          <a:p>
            <a:pPr indent="-330200" lvl="0" marL="457200" rtl="0" algn="l">
              <a:lnSpc>
                <a:spcPct val="200000"/>
              </a:lnSpc>
              <a:spcBef>
                <a:spcPts val="1000"/>
              </a:spcBef>
              <a:spcAft>
                <a:spcPts val="0"/>
              </a:spcAft>
              <a:buClr>
                <a:srgbClr val="FFFFFF"/>
              </a:buClr>
              <a:buSzPts val="1600"/>
              <a:buFont typeface="Lexend Medium"/>
              <a:buChar char="●"/>
            </a:pPr>
            <a:r>
              <a:rPr lang="it" sz="1600">
                <a:solidFill>
                  <a:srgbClr val="FFFFFF"/>
                </a:solidFill>
                <a:latin typeface="Lexend Medium"/>
                <a:ea typeface="Lexend Medium"/>
                <a:cs typeface="Lexend Medium"/>
                <a:sym typeface="Lexend Medium"/>
              </a:rPr>
              <a:t>Demo Day</a:t>
            </a:r>
            <a:endParaRPr sz="1600">
              <a:solidFill>
                <a:srgbClr val="FFFFFF"/>
              </a:solidFill>
              <a:latin typeface="Lexend Medium"/>
              <a:ea typeface="Lexend Medium"/>
              <a:cs typeface="Lexend Medium"/>
              <a:sym typeface="Lexend Medium"/>
            </a:endParaRPr>
          </a:p>
        </p:txBody>
      </p:sp>
      <p:sp>
        <p:nvSpPr>
          <p:cNvPr id="68" name="Google Shape;68;p12"/>
          <p:cNvSpPr txBox="1"/>
          <p:nvPr/>
        </p:nvSpPr>
        <p:spPr>
          <a:xfrm>
            <a:off x="959650" y="733736"/>
            <a:ext cx="3432900" cy="4704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2600"/>
              <a:buFont typeface="Arial"/>
              <a:buNone/>
            </a:pPr>
            <a:r>
              <a:rPr i="0" lang="it" sz="2600" u="none" cap="none" strike="noStrike">
                <a:solidFill>
                  <a:srgbClr val="0D046A"/>
                </a:solidFill>
                <a:highlight>
                  <a:srgbClr val="78CCDE"/>
                </a:highlight>
                <a:latin typeface="Lexend Medium"/>
                <a:ea typeface="Lexend Medium"/>
                <a:cs typeface="Lexend Medium"/>
                <a:sym typeface="Lexend Medium"/>
              </a:rPr>
              <a:t>Agenda</a:t>
            </a:r>
            <a:endParaRPr i="0" sz="2600" u="none" cap="none" strike="noStrike">
              <a:solidFill>
                <a:srgbClr val="0D046A"/>
              </a:solidFill>
              <a:highlight>
                <a:srgbClr val="78CCDE"/>
              </a:highlight>
              <a:latin typeface="Lexend Medium"/>
              <a:ea typeface="Lexend Medium"/>
              <a:cs typeface="Lexend Medium"/>
              <a:sym typeface="Lexend Medium"/>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13"/>
          <p:cNvSpPr txBox="1"/>
          <p:nvPr/>
        </p:nvSpPr>
        <p:spPr>
          <a:xfrm>
            <a:off x="398850" y="282375"/>
            <a:ext cx="5222100" cy="490500"/>
          </a:xfrm>
          <a:prstGeom prst="rect">
            <a:avLst/>
          </a:prstGeom>
          <a:noFill/>
          <a:ln>
            <a:noFill/>
          </a:ln>
        </p:spPr>
        <p:txBody>
          <a:bodyPr anchorCtr="0" anchor="t" bIns="82850" lIns="82850" spcFirstLastPara="1" rIns="82850" wrap="square" tIns="82850">
            <a:spAutoFit/>
          </a:bodyPr>
          <a:lstStyle/>
          <a:p>
            <a:pPr indent="0" lvl="0" marL="0" marR="0" rtl="0" algn="l">
              <a:lnSpc>
                <a:spcPct val="100000"/>
              </a:lnSpc>
              <a:spcBef>
                <a:spcPts val="1800"/>
              </a:spcBef>
              <a:spcAft>
                <a:spcPts val="500"/>
              </a:spcAft>
              <a:buClr>
                <a:srgbClr val="000000"/>
              </a:buClr>
              <a:buSzPts val="1800"/>
              <a:buFont typeface="Arial"/>
              <a:buNone/>
            </a:pPr>
            <a:r>
              <a:rPr b="1" lang="it" sz="2100">
                <a:solidFill>
                  <a:srgbClr val="0D046A"/>
                </a:solidFill>
                <a:latin typeface="Lexend"/>
                <a:ea typeface="Lexend"/>
                <a:cs typeface="Lexend"/>
                <a:sym typeface="Lexend"/>
              </a:rPr>
              <a:t>Integrazioni modelli AI Lovable</a:t>
            </a:r>
            <a:endParaRPr b="1" sz="2100">
              <a:solidFill>
                <a:srgbClr val="0D046A"/>
              </a:solidFill>
              <a:latin typeface="Lexend"/>
              <a:ea typeface="Lexend"/>
              <a:cs typeface="Lexend"/>
              <a:sym typeface="Lexend"/>
            </a:endParaRPr>
          </a:p>
        </p:txBody>
      </p:sp>
      <p:pic>
        <p:nvPicPr>
          <p:cNvPr id="74" name="Google Shape;74;p13" title="docs.lovable.dev_integrations_introduction.png"/>
          <p:cNvPicPr preferRelativeResize="0"/>
          <p:nvPr/>
        </p:nvPicPr>
        <p:blipFill>
          <a:blip r:embed="rId3">
            <a:alphaModFix/>
          </a:blip>
          <a:stretch>
            <a:fillRect/>
          </a:stretch>
        </p:blipFill>
        <p:spPr>
          <a:xfrm>
            <a:off x="398838" y="1018788"/>
            <a:ext cx="2028825" cy="1581150"/>
          </a:xfrm>
          <a:prstGeom prst="rect">
            <a:avLst/>
          </a:prstGeom>
          <a:noFill/>
          <a:ln>
            <a:noFill/>
          </a:ln>
        </p:spPr>
      </p:pic>
      <p:pic>
        <p:nvPicPr>
          <p:cNvPr id="75" name="Google Shape;75;p13" title="docs.lovable.dev_integrations_introduction (1).png"/>
          <p:cNvPicPr preferRelativeResize="0"/>
          <p:nvPr/>
        </p:nvPicPr>
        <p:blipFill>
          <a:blip r:embed="rId4">
            <a:alphaModFix/>
          </a:blip>
          <a:stretch>
            <a:fillRect/>
          </a:stretch>
        </p:blipFill>
        <p:spPr>
          <a:xfrm>
            <a:off x="2859663" y="1018788"/>
            <a:ext cx="2028825" cy="1581150"/>
          </a:xfrm>
          <a:prstGeom prst="rect">
            <a:avLst/>
          </a:prstGeom>
          <a:noFill/>
          <a:ln>
            <a:noFill/>
          </a:ln>
        </p:spPr>
      </p:pic>
      <p:pic>
        <p:nvPicPr>
          <p:cNvPr id="76" name="Google Shape;76;p13" title="docs.lovable.dev_integrations_introduction (2).png"/>
          <p:cNvPicPr preferRelativeResize="0"/>
          <p:nvPr/>
        </p:nvPicPr>
        <p:blipFill>
          <a:blip r:embed="rId5">
            <a:alphaModFix/>
          </a:blip>
          <a:stretch>
            <a:fillRect/>
          </a:stretch>
        </p:blipFill>
        <p:spPr>
          <a:xfrm>
            <a:off x="398838" y="2845875"/>
            <a:ext cx="2028825" cy="1352550"/>
          </a:xfrm>
          <a:prstGeom prst="rect">
            <a:avLst/>
          </a:prstGeom>
          <a:noFill/>
          <a:ln>
            <a:noFill/>
          </a:ln>
        </p:spPr>
      </p:pic>
      <p:pic>
        <p:nvPicPr>
          <p:cNvPr id="77" name="Google Shape;77;p13" title="docs.lovable.dev_integrations_introduction.png"/>
          <p:cNvPicPr preferRelativeResize="0"/>
          <p:nvPr/>
        </p:nvPicPr>
        <p:blipFill>
          <a:blip r:embed="rId6">
            <a:alphaModFix/>
          </a:blip>
          <a:stretch>
            <a:fillRect/>
          </a:stretch>
        </p:blipFill>
        <p:spPr>
          <a:xfrm>
            <a:off x="2859663" y="2845875"/>
            <a:ext cx="2028825" cy="1352550"/>
          </a:xfrm>
          <a:prstGeom prst="rect">
            <a:avLst/>
          </a:prstGeom>
          <a:noFill/>
          <a:ln>
            <a:noFill/>
          </a:ln>
        </p:spPr>
      </p:pic>
      <p:pic>
        <p:nvPicPr>
          <p:cNvPr id="78" name="Google Shape;78;p13" title="docs.lovable.dev_integrations_introduction (1).png"/>
          <p:cNvPicPr preferRelativeResize="0"/>
          <p:nvPr/>
        </p:nvPicPr>
        <p:blipFill>
          <a:blip r:embed="rId7">
            <a:alphaModFix/>
          </a:blip>
          <a:stretch>
            <a:fillRect/>
          </a:stretch>
        </p:blipFill>
        <p:spPr>
          <a:xfrm>
            <a:off x="5320488" y="1018800"/>
            <a:ext cx="2028825" cy="1581150"/>
          </a:xfrm>
          <a:prstGeom prst="rect">
            <a:avLst/>
          </a:prstGeom>
          <a:noFill/>
          <a:ln>
            <a:noFill/>
          </a:ln>
        </p:spPr>
      </p:pic>
      <p:sp>
        <p:nvSpPr>
          <p:cNvPr id="79" name="Google Shape;79;p13"/>
          <p:cNvSpPr txBox="1"/>
          <p:nvPr/>
        </p:nvSpPr>
        <p:spPr>
          <a:xfrm>
            <a:off x="6284350" y="3176825"/>
            <a:ext cx="2081400" cy="690600"/>
          </a:xfrm>
          <a:prstGeom prst="rect">
            <a:avLst/>
          </a:prstGeom>
          <a:noFill/>
          <a:ln>
            <a:noFill/>
          </a:ln>
        </p:spPr>
        <p:txBody>
          <a:bodyPr anchorCtr="0" anchor="t" bIns="82850" lIns="82850" spcFirstLastPara="1" rIns="82850" wrap="square" tIns="82850">
            <a:spAutoFit/>
          </a:bodyPr>
          <a:lstStyle/>
          <a:p>
            <a:pPr indent="0" lvl="0" marL="0" marR="0" rtl="0" algn="r">
              <a:lnSpc>
                <a:spcPct val="100000"/>
              </a:lnSpc>
              <a:spcBef>
                <a:spcPts val="1800"/>
              </a:spcBef>
              <a:spcAft>
                <a:spcPts val="500"/>
              </a:spcAft>
              <a:buClr>
                <a:srgbClr val="000000"/>
              </a:buClr>
              <a:buSzPts val="1800"/>
              <a:buFont typeface="Arial"/>
              <a:buNone/>
            </a:pPr>
            <a:r>
              <a:rPr b="1" lang="it" sz="1700">
                <a:solidFill>
                  <a:srgbClr val="0D046A"/>
                </a:solidFill>
                <a:latin typeface="Lexend"/>
                <a:ea typeface="Lexend"/>
                <a:cs typeface="Lexend"/>
                <a:sym typeface="Lexend"/>
              </a:rPr>
              <a:t>If there’s an API, there’s a way…</a:t>
            </a:r>
            <a:endParaRPr b="1" sz="1700">
              <a:solidFill>
                <a:srgbClr val="0D046A"/>
              </a:solidFill>
              <a:latin typeface="Lexend"/>
              <a:ea typeface="Lexend"/>
              <a:cs typeface="Lexend"/>
              <a:sym typeface="Lexend"/>
            </a:endParaRPr>
          </a:p>
        </p:txBody>
      </p:sp>
      <p:sp>
        <p:nvSpPr>
          <p:cNvPr id="80" name="Google Shape;80;p13"/>
          <p:cNvSpPr txBox="1"/>
          <p:nvPr/>
        </p:nvSpPr>
        <p:spPr>
          <a:xfrm>
            <a:off x="5895350" y="157275"/>
            <a:ext cx="3084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a:t>https://docs.lovable.dev/integrations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CA37F"/>
        </a:solidFill>
      </p:bgPr>
    </p:bg>
    <p:spTree>
      <p:nvGrpSpPr>
        <p:cNvPr id="84" name="Shape 84"/>
        <p:cNvGrpSpPr/>
        <p:nvPr/>
      </p:nvGrpSpPr>
      <p:grpSpPr>
        <a:xfrm>
          <a:off x="0" y="0"/>
          <a:ext cx="0" cy="0"/>
          <a:chOff x="0" y="0"/>
          <a:chExt cx="0" cy="0"/>
        </a:xfrm>
      </p:grpSpPr>
      <p:pic>
        <p:nvPicPr>
          <p:cNvPr id="85" name="Google Shape;85;p14"/>
          <p:cNvPicPr preferRelativeResize="0"/>
          <p:nvPr/>
        </p:nvPicPr>
        <p:blipFill rotWithShape="1">
          <a:blip r:embed="rId3">
            <a:alphaModFix/>
          </a:blip>
          <a:srcRect b="0" l="0" r="596" t="0"/>
          <a:stretch/>
        </p:blipFill>
        <p:spPr>
          <a:xfrm>
            <a:off x="707425" y="152400"/>
            <a:ext cx="7729150" cy="4838701"/>
          </a:xfrm>
          <a:prstGeom prst="rect">
            <a:avLst/>
          </a:prstGeom>
          <a:noFill/>
          <a:ln>
            <a:noFill/>
          </a:ln>
        </p:spPr>
      </p:pic>
      <p:sp>
        <p:nvSpPr>
          <p:cNvPr id="86" name="Google Shape;86;p14"/>
          <p:cNvSpPr txBox="1"/>
          <p:nvPr/>
        </p:nvSpPr>
        <p:spPr>
          <a:xfrm>
            <a:off x="398850" y="282375"/>
            <a:ext cx="1828800" cy="490500"/>
          </a:xfrm>
          <a:prstGeom prst="rect">
            <a:avLst/>
          </a:prstGeom>
          <a:noFill/>
          <a:ln>
            <a:noFill/>
          </a:ln>
        </p:spPr>
        <p:txBody>
          <a:bodyPr anchorCtr="0" anchor="t" bIns="82850" lIns="82850" spcFirstLastPara="1" rIns="82850" wrap="square" tIns="82850">
            <a:spAutoFit/>
          </a:bodyPr>
          <a:lstStyle/>
          <a:p>
            <a:pPr indent="0" lvl="0" marL="0" marR="0" rtl="0" algn="l">
              <a:lnSpc>
                <a:spcPct val="100000"/>
              </a:lnSpc>
              <a:spcBef>
                <a:spcPts val="1800"/>
              </a:spcBef>
              <a:spcAft>
                <a:spcPts val="500"/>
              </a:spcAft>
              <a:buClr>
                <a:srgbClr val="000000"/>
              </a:buClr>
              <a:buSzPts val="1800"/>
              <a:buFont typeface="Arial"/>
              <a:buNone/>
            </a:pPr>
            <a:r>
              <a:rPr b="1" lang="it" sz="2100">
                <a:solidFill>
                  <a:srgbClr val="EDEDED"/>
                </a:solidFill>
                <a:latin typeface="Lexend"/>
                <a:ea typeface="Lexend"/>
                <a:cs typeface="Lexend"/>
                <a:sym typeface="Lexend"/>
              </a:rPr>
              <a:t>[Deep-dive]</a:t>
            </a:r>
            <a:endParaRPr b="1" i="0" sz="2100" u="none" cap="none" strike="noStrike">
              <a:solidFill>
                <a:srgbClr val="EDEDED"/>
              </a:solidFill>
              <a:latin typeface="Lexend"/>
              <a:ea typeface="Lexend"/>
              <a:cs typeface="Lexend"/>
              <a:sym typeface="Lexen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5"/>
          <p:cNvSpPr txBox="1"/>
          <p:nvPr/>
        </p:nvSpPr>
        <p:spPr>
          <a:xfrm>
            <a:off x="2908300" y="-430600"/>
            <a:ext cx="1867500" cy="326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0"/>
              <a:buFont typeface="Arial"/>
              <a:buNone/>
            </a:pPr>
            <a:r>
              <a:rPr b="1" i="0" lang="it" sz="20000" u="none" cap="none" strike="noStrike">
                <a:solidFill>
                  <a:srgbClr val="EEEEEE"/>
                </a:solidFill>
                <a:latin typeface="Lexend"/>
                <a:ea typeface="Lexend"/>
                <a:cs typeface="Lexend"/>
                <a:sym typeface="Lexend"/>
              </a:rPr>
              <a:t>“</a:t>
            </a:r>
            <a:endParaRPr b="1" i="0" sz="20000" u="none" cap="none" strike="noStrike">
              <a:solidFill>
                <a:srgbClr val="EEEEEE"/>
              </a:solidFill>
              <a:latin typeface="Lexend"/>
              <a:ea typeface="Lexend"/>
              <a:cs typeface="Lexend"/>
              <a:sym typeface="Lexend"/>
            </a:endParaRPr>
          </a:p>
        </p:txBody>
      </p:sp>
      <p:pic>
        <p:nvPicPr>
          <p:cNvPr id="92" name="Google Shape;92;p15"/>
          <p:cNvPicPr preferRelativeResize="0"/>
          <p:nvPr/>
        </p:nvPicPr>
        <p:blipFill>
          <a:blip r:embed="rId3">
            <a:alphaModFix/>
          </a:blip>
          <a:stretch>
            <a:fillRect/>
          </a:stretch>
        </p:blipFill>
        <p:spPr>
          <a:xfrm>
            <a:off x="1168400" y="596900"/>
            <a:ext cx="1600200" cy="1600200"/>
          </a:xfrm>
          <a:prstGeom prst="roundRect">
            <a:avLst>
              <a:gd fmla="val 5921" name="adj"/>
            </a:avLst>
          </a:prstGeom>
          <a:noFill/>
          <a:ln cap="flat" cmpd="sng" w="28575">
            <a:solidFill>
              <a:srgbClr val="1B1464"/>
            </a:solidFill>
            <a:prstDash val="solid"/>
            <a:round/>
            <a:headEnd len="sm" w="sm" type="none"/>
            <a:tailEnd len="sm" w="sm" type="none"/>
          </a:ln>
        </p:spPr>
      </p:pic>
      <p:sp>
        <p:nvSpPr>
          <p:cNvPr id="93" name="Google Shape;93;p15"/>
          <p:cNvSpPr txBox="1"/>
          <p:nvPr/>
        </p:nvSpPr>
        <p:spPr>
          <a:xfrm>
            <a:off x="468500" y="2429500"/>
            <a:ext cx="30000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it" sz="2000">
                <a:solidFill>
                  <a:schemeClr val="dk1"/>
                </a:solidFill>
                <a:latin typeface="Lexend Medium"/>
                <a:ea typeface="Lexend Medium"/>
                <a:cs typeface="Lexend Medium"/>
                <a:sym typeface="Lexend Medium"/>
              </a:rPr>
              <a:t>Brian Chesky</a:t>
            </a:r>
            <a:endParaRPr sz="2000">
              <a:solidFill>
                <a:schemeClr val="dk1"/>
              </a:solidFill>
              <a:latin typeface="Lexend Medium"/>
              <a:ea typeface="Lexend Medium"/>
              <a:cs typeface="Lexend Medium"/>
              <a:sym typeface="Lexend Medium"/>
            </a:endParaRPr>
          </a:p>
        </p:txBody>
      </p:sp>
      <p:sp>
        <p:nvSpPr>
          <p:cNvPr id="94" name="Google Shape;94;p15"/>
          <p:cNvSpPr txBox="1"/>
          <p:nvPr/>
        </p:nvSpPr>
        <p:spPr>
          <a:xfrm>
            <a:off x="468500" y="2922100"/>
            <a:ext cx="30000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it" sz="1200" u="sng">
                <a:solidFill>
                  <a:schemeClr val="hlink"/>
                </a:solidFill>
                <a:latin typeface="Lexend"/>
                <a:ea typeface="Lexend"/>
                <a:cs typeface="Lexend"/>
                <a:sym typeface="Lexend"/>
                <a:hlinkClick r:id="rId4"/>
              </a:rPr>
              <a:t>@bchesky</a:t>
            </a:r>
            <a:endParaRPr sz="1200">
              <a:solidFill>
                <a:schemeClr val="dk1"/>
              </a:solidFill>
              <a:latin typeface="Lexend"/>
              <a:ea typeface="Lexend"/>
              <a:cs typeface="Lexend"/>
              <a:sym typeface="Lexend"/>
            </a:endParaRPr>
          </a:p>
        </p:txBody>
      </p:sp>
      <p:sp>
        <p:nvSpPr>
          <p:cNvPr id="95" name="Google Shape;95;p15"/>
          <p:cNvSpPr txBox="1"/>
          <p:nvPr/>
        </p:nvSpPr>
        <p:spPr>
          <a:xfrm>
            <a:off x="531500" y="3381000"/>
            <a:ext cx="2874000" cy="5541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SzPts val="1200"/>
              <a:buFont typeface="Lexend"/>
              <a:buChar char="●"/>
            </a:pPr>
            <a:r>
              <a:rPr b="1" lang="it" sz="1200">
                <a:latin typeface="Lexend"/>
                <a:ea typeface="Lexend"/>
                <a:cs typeface="Lexend"/>
                <a:sym typeface="Lexend"/>
              </a:rPr>
              <a:t>Airbnb Co-founder and Chief Executive Officer</a:t>
            </a:r>
            <a:endParaRPr b="1" sz="1200">
              <a:latin typeface="Lexend"/>
              <a:ea typeface="Lexend"/>
              <a:cs typeface="Lexend"/>
              <a:sym typeface="Lexend"/>
            </a:endParaRPr>
          </a:p>
        </p:txBody>
      </p:sp>
      <p:sp>
        <p:nvSpPr>
          <p:cNvPr id="96" name="Google Shape;96;p15"/>
          <p:cNvSpPr txBox="1"/>
          <p:nvPr/>
        </p:nvSpPr>
        <p:spPr>
          <a:xfrm>
            <a:off x="3797300" y="1429725"/>
            <a:ext cx="48642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a:latin typeface="Lexend Light"/>
                <a:ea typeface="Lexend Light"/>
                <a:cs typeface="Lexend Light"/>
                <a:sym typeface="Lexend Light"/>
              </a:rPr>
              <a:t>Team, vorrei testare due funzionalit</a:t>
            </a:r>
            <a:r>
              <a:rPr lang="it">
                <a:latin typeface="Lexend Light"/>
                <a:ea typeface="Lexend Light"/>
                <a:cs typeface="Lexend Light"/>
                <a:sym typeface="Lexend Light"/>
              </a:rPr>
              <a:t>à AI</a:t>
            </a:r>
            <a:r>
              <a:rPr lang="it">
                <a:latin typeface="Lexend Light"/>
                <a:ea typeface="Lexend Light"/>
                <a:cs typeface="Lexend Light"/>
                <a:sym typeface="Lexend Light"/>
              </a:rPr>
              <a:t>:</a:t>
            </a:r>
            <a:endParaRPr>
              <a:latin typeface="Lexend Light"/>
              <a:ea typeface="Lexend Light"/>
              <a:cs typeface="Lexend Light"/>
              <a:sym typeface="Lexend Light"/>
            </a:endParaRPr>
          </a:p>
          <a:p>
            <a:pPr indent="0" lvl="0" marL="0" rtl="0" algn="l">
              <a:spcBef>
                <a:spcPts val="0"/>
              </a:spcBef>
              <a:spcAft>
                <a:spcPts val="0"/>
              </a:spcAft>
              <a:buNone/>
            </a:pPr>
            <a:r>
              <a:t/>
            </a:r>
            <a:endParaRPr>
              <a:latin typeface="Lexend Light"/>
              <a:ea typeface="Lexend Light"/>
              <a:cs typeface="Lexend Light"/>
              <a:sym typeface="Lexend Light"/>
            </a:endParaRPr>
          </a:p>
          <a:p>
            <a:pPr indent="-317500" lvl="0" marL="457200" rtl="0" algn="l">
              <a:spcBef>
                <a:spcPts val="0"/>
              </a:spcBef>
              <a:spcAft>
                <a:spcPts val="0"/>
              </a:spcAft>
              <a:buSzPts val="1400"/>
              <a:buFont typeface="Lexend Light"/>
              <a:buChar char="-"/>
            </a:pPr>
            <a:r>
              <a:rPr lang="it">
                <a:latin typeface="Lexend Light"/>
                <a:ea typeface="Lexend Light"/>
                <a:cs typeface="Lexend Light"/>
                <a:sym typeface="Lexend Light"/>
              </a:rPr>
              <a:t>Riscrivere descrizione di un alloggio con AI.</a:t>
            </a:r>
            <a:endParaRPr>
              <a:latin typeface="Lexend Light"/>
              <a:ea typeface="Lexend Light"/>
              <a:cs typeface="Lexend Light"/>
              <a:sym typeface="Lexend Light"/>
            </a:endParaRPr>
          </a:p>
          <a:p>
            <a:pPr indent="0" lvl="0" marL="0" rtl="0" algn="l">
              <a:spcBef>
                <a:spcPts val="0"/>
              </a:spcBef>
              <a:spcAft>
                <a:spcPts val="0"/>
              </a:spcAft>
              <a:buNone/>
            </a:pPr>
            <a:r>
              <a:t/>
            </a:r>
            <a:endParaRPr>
              <a:latin typeface="Lexend Light"/>
              <a:ea typeface="Lexend Light"/>
              <a:cs typeface="Lexend Light"/>
              <a:sym typeface="Lexend Light"/>
            </a:endParaRPr>
          </a:p>
          <a:p>
            <a:pPr indent="-317500" lvl="0" marL="457200" rtl="0" algn="l">
              <a:spcBef>
                <a:spcPts val="0"/>
              </a:spcBef>
              <a:spcAft>
                <a:spcPts val="0"/>
              </a:spcAft>
              <a:buSzPts val="1400"/>
              <a:buFont typeface="Lexend Light"/>
              <a:buChar char="-"/>
            </a:pPr>
            <a:r>
              <a:rPr lang="it">
                <a:latin typeface="Lexend Light"/>
                <a:ea typeface="Lexend Light"/>
                <a:cs typeface="Lexend Light"/>
                <a:sym typeface="Lexend Light"/>
              </a:rPr>
              <a:t>Aggiungere descrizione delle imagini in automatico</a:t>
            </a:r>
            <a:endParaRPr>
              <a:latin typeface="Lexend Light"/>
              <a:ea typeface="Lexend Light"/>
              <a:cs typeface="Lexend Light"/>
              <a:sym typeface="Lexend Ligh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pic>
        <p:nvPicPr>
          <p:cNvPr id="101" name="Google Shape;101;p16"/>
          <p:cNvPicPr preferRelativeResize="0"/>
          <p:nvPr/>
        </p:nvPicPr>
        <p:blipFill rotWithShape="1">
          <a:blip r:embed="rId3">
            <a:alphaModFix/>
          </a:blip>
          <a:srcRect b="0" l="0" r="0" t="0"/>
          <a:stretch/>
        </p:blipFill>
        <p:spPr>
          <a:xfrm>
            <a:off x="0" y="0"/>
            <a:ext cx="9144000" cy="5143492"/>
          </a:xfrm>
          <a:prstGeom prst="rect">
            <a:avLst/>
          </a:prstGeom>
          <a:noFill/>
          <a:ln>
            <a:noFill/>
          </a:ln>
        </p:spPr>
      </p:pic>
      <p:sp>
        <p:nvSpPr>
          <p:cNvPr id="102" name="Google Shape;102;p16"/>
          <p:cNvSpPr txBox="1"/>
          <p:nvPr/>
        </p:nvSpPr>
        <p:spPr>
          <a:xfrm>
            <a:off x="2792850" y="2187000"/>
            <a:ext cx="3558300" cy="769500"/>
          </a:xfrm>
          <a:prstGeom prst="rect">
            <a:avLst/>
          </a:prstGeom>
          <a:noFill/>
          <a:ln>
            <a:noFill/>
          </a:ln>
        </p:spPr>
        <p:txBody>
          <a:bodyPr anchorCtr="0" anchor="ctr" bIns="91425" lIns="91425" spcFirstLastPara="1" rIns="91425" wrap="square" tIns="91425">
            <a:spAutoFit/>
          </a:bodyPr>
          <a:lstStyle/>
          <a:p>
            <a:pPr indent="0" lvl="0" marL="0" rtl="0" algn="ctr">
              <a:spcBef>
                <a:spcPts val="0"/>
              </a:spcBef>
              <a:spcAft>
                <a:spcPts val="0"/>
              </a:spcAft>
              <a:buNone/>
            </a:pPr>
            <a:r>
              <a:rPr b="1" lang="it" sz="3800">
                <a:solidFill>
                  <a:srgbClr val="FFFFFF"/>
                </a:solidFill>
                <a:latin typeface="Lexend"/>
                <a:ea typeface="Lexend"/>
                <a:cs typeface="Lexend"/>
                <a:sym typeface="Lexend"/>
              </a:rPr>
              <a:t>Domande?</a:t>
            </a:r>
            <a:endParaRPr sz="1900">
              <a:solidFill>
                <a:srgbClr val="0D046A"/>
              </a:solidFill>
              <a:highlight>
                <a:srgbClr val="78CCDE"/>
              </a:highlight>
              <a:latin typeface="Lexend"/>
              <a:ea typeface="Lexend"/>
              <a:cs typeface="Lexend"/>
              <a:sym typeface="Lexend"/>
            </a:endParaRPr>
          </a:p>
        </p:txBody>
      </p:sp>
    </p:spTree>
  </p:cSld>
  <p:clrMapOvr>
    <a:masterClrMapping/>
  </p:clrMapOvr>
</p:sld>
</file>

<file path=ppt/theme/theme1.xml><?xml version="1.0" encoding="utf-8"?>
<a:theme xmlns:a="http://schemas.openxmlformats.org/drawingml/2006/main" xmlns:r="http://schemas.openxmlformats.org/officeDocument/2006/relationships" name="MEETUP ROMA">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